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7.jpg" ContentType="image/png"/>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media/image16.jpg" ContentType="image/unknown"/>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media/image23.jpg" ContentType="image/unknown"/>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xml" ContentType="application/vnd.openxmlformats-officedocument.presentationml.notesSlide+xml"/>
  <Override PartName="/ppt/media/image28.jpg" ContentType="image/unknown"/>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media/image33.jpg" ContentType="image/unknown"/>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69" r:id="rId2"/>
    <p:sldId id="294" r:id="rId3"/>
    <p:sldId id="271" r:id="rId4"/>
    <p:sldId id="272" r:id="rId5"/>
    <p:sldId id="274" r:id="rId6"/>
    <p:sldId id="8204" r:id="rId7"/>
    <p:sldId id="8211" r:id="rId8"/>
    <p:sldId id="8209" r:id="rId9"/>
    <p:sldId id="8208" r:id="rId10"/>
    <p:sldId id="8210" r:id="rId11"/>
    <p:sldId id="275" r:id="rId12"/>
    <p:sldId id="284" r:id="rId13"/>
    <p:sldId id="280" r:id="rId14"/>
    <p:sldId id="282" r:id="rId15"/>
    <p:sldId id="276" r:id="rId16"/>
    <p:sldId id="281" r:id="rId17"/>
    <p:sldId id="8212" r:id="rId18"/>
    <p:sldId id="8205" r:id="rId19"/>
    <p:sldId id="8206" r:id="rId20"/>
    <p:sldId id="27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pos="416" userDrawn="1">
          <p15:clr>
            <a:srgbClr val="A4A3A4"/>
          </p15:clr>
        </p15:guide>
        <p15:guide id="4" pos="5314" userDrawn="1">
          <p15:clr>
            <a:srgbClr val="A4A3A4"/>
          </p15:clr>
        </p15:guide>
        <p15:guide id="5" orient="horz" pos="640" userDrawn="1">
          <p15:clr>
            <a:srgbClr val="A4A3A4"/>
          </p15:clr>
        </p15:guide>
        <p15:guide id="6" orient="horz" pos="709" userDrawn="1">
          <p15:clr>
            <a:srgbClr val="A4A3A4"/>
          </p15:clr>
        </p15:guide>
        <p15:guide id="7" orient="horz" pos="3952" userDrawn="1">
          <p15:clr>
            <a:srgbClr val="A4A3A4"/>
          </p15:clr>
        </p15:guide>
        <p15:guide id="8"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B53"/>
    <a:srgbClr val="FAF6F5"/>
    <a:srgbClr val="FE9E52"/>
    <a:srgbClr val="E94E1A"/>
    <a:srgbClr val="00BBE9"/>
    <a:srgbClr val="45CDFE"/>
    <a:srgbClr val="5052BF"/>
    <a:srgbClr val="0C0F3A"/>
    <a:srgbClr val="2950B2"/>
    <a:srgbClr val="9F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3826" autoAdjust="0"/>
  </p:normalViewPr>
  <p:slideViewPr>
    <p:cSldViewPr snapToGrid="0">
      <p:cViewPr varScale="1">
        <p:scale>
          <a:sx n="63" d="100"/>
          <a:sy n="63" d="100"/>
        </p:scale>
        <p:origin x="768" y="48"/>
      </p:cViewPr>
      <p:guideLst>
        <p:guide orient="horz" pos="2001"/>
        <p:guide pos="3840"/>
        <p:guide pos="416"/>
        <p:guide pos="5314"/>
        <p:guide orient="horz" pos="640"/>
        <p:guide orient="horz" pos="709"/>
        <p:guide orient="horz" pos="3952"/>
        <p:guide orient="horz" pos="3864"/>
      </p:guideLst>
    </p:cSldViewPr>
  </p:slideViewPr>
  <p:notesTextViewPr>
    <p:cViewPr>
      <p:scale>
        <a:sx n="3" d="2"/>
        <a:sy n="3" d="2"/>
      </p:scale>
      <p:origin x="0" y="0"/>
    </p:cViewPr>
  </p:notesTextViewPr>
  <p:sorterViewPr>
    <p:cViewPr>
      <p:scale>
        <a:sx n="200" d="100"/>
        <a:sy n="200" d="100"/>
      </p:scale>
      <p:origin x="0" y="-1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提纲：开头，自我介绍，前言，目录。</a:t>
            </a:r>
            <a:endParaRPr lang="en-US" altLang="zh-CN" dirty="0"/>
          </a:p>
          <a:p>
            <a:pPr algn="just">
              <a:lnSpc>
                <a:spcPct val="130000"/>
              </a:lnSpc>
            </a:pPr>
            <a:r>
              <a:rPr lang="en-US" altLang="zh-CN" dirty="0"/>
              <a:t>01</a:t>
            </a:r>
            <a:r>
              <a:rPr lang="zh-CN" altLang="en-US" dirty="0"/>
              <a:t>国际责任，大国担当：</a:t>
            </a:r>
            <a:r>
              <a:rPr lang="en-US" altLang="zh-CN" dirty="0"/>
              <a:t>G20</a:t>
            </a:r>
            <a:r>
              <a:rPr lang="zh-CN" altLang="en-US" dirty="0"/>
              <a:t>峰会总书记讲话，抗疫贡献，人类命运共同体概念提出和影响。</a:t>
            </a:r>
            <a:endParaRPr lang="en-US" altLang="zh-CN" dirty="0"/>
          </a:p>
          <a:p>
            <a:pPr algn="just">
              <a:lnSpc>
                <a:spcPct val="130000"/>
              </a:lnSpc>
            </a:pPr>
            <a:r>
              <a:rPr lang="en-US" altLang="zh-CN" dirty="0"/>
              <a:t>02</a:t>
            </a:r>
            <a:r>
              <a:rPr lang="zh-CN" altLang="en-US" dirty="0"/>
              <a:t>不忘初心，牢记使命：建党</a:t>
            </a:r>
            <a:r>
              <a:rPr lang="en-US" altLang="zh-CN" dirty="0"/>
              <a:t>100</a:t>
            </a:r>
            <a:r>
              <a:rPr lang="zh-CN" altLang="en-US" dirty="0"/>
              <a:t>周年，和平发展道路，历史战争和平，中美高层战略对话。</a:t>
            </a:r>
            <a:endParaRPr lang="en-US" altLang="zh-CN" dirty="0"/>
          </a:p>
          <a:p>
            <a:pPr algn="just">
              <a:lnSpc>
                <a:spcPct val="130000"/>
              </a:lnSpc>
            </a:pPr>
            <a:r>
              <a:rPr lang="en-US" altLang="zh-CN" dirty="0"/>
              <a:t>03</a:t>
            </a:r>
            <a:r>
              <a:rPr lang="zh-CN" altLang="en-US" dirty="0"/>
              <a:t>奉献青春，不负韶华：荣幸成为预备党员，学习党史知识，生活在觉醒年代的续集，贡献青春力量，投身实践，向世界喊出时代最强音，发光发热，展现江南人的风采！</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45477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71771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263882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089397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gradFill>
          <a:gsLst>
            <a:gs pos="0">
              <a:schemeClr val="accent6">
                <a:lumMod val="0"/>
                <a:lumOff val="100000"/>
              </a:schemeClr>
            </a:gs>
            <a:gs pos="81000">
              <a:schemeClr val="accent6">
                <a:lumMod val="0"/>
                <a:lumOff val="100000"/>
              </a:schemeClr>
            </a:gs>
            <a:gs pos="100000">
              <a:schemeClr val="accent6">
                <a:lumMod val="30000"/>
                <a:lumOff val="7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9773216-2AFA-4C17-B472-70086B64A877}"/>
              </a:ext>
            </a:extLst>
          </p:cNvPr>
          <p:cNvGrpSpPr/>
          <p:nvPr userDrawn="1"/>
        </p:nvGrpSpPr>
        <p:grpSpPr>
          <a:xfrm flipH="1">
            <a:off x="250211" y="-29652"/>
            <a:ext cx="11656982" cy="6917303"/>
            <a:chOff x="250211" y="-29652"/>
            <a:chExt cx="11656982" cy="6917303"/>
          </a:xfrm>
        </p:grpSpPr>
        <p:sp>
          <p:nvSpPr>
            <p:cNvPr id="6" name="任意多边形: 形状 5">
              <a:extLst>
                <a:ext uri="{FF2B5EF4-FFF2-40B4-BE49-F238E27FC236}">
                  <a16:creationId xmlns:a16="http://schemas.microsoft.com/office/drawing/2014/main" id="{E5C2A47E-8232-4A39-A74B-3698B8C7342C}"/>
                </a:ext>
              </a:extLst>
            </p:cNvPr>
            <p:cNvSpPr/>
            <p:nvPr userDrawn="1"/>
          </p:nvSpPr>
          <p:spPr>
            <a:xfrm>
              <a:off x="5152790" y="101857"/>
              <a:ext cx="6754403" cy="6756767"/>
            </a:xfrm>
            <a:custGeom>
              <a:avLst/>
              <a:gdLst>
                <a:gd name="connsiteX0" fmla="*/ 3377201 w 6754403"/>
                <a:gd name="connsiteY0" fmla="*/ 0 h 6756767"/>
                <a:gd name="connsiteX1" fmla="*/ 6754403 w 6754403"/>
                <a:gd name="connsiteY1" fmla="*/ 1949788 h 6756767"/>
                <a:gd name="connsiteX2" fmla="*/ 6754403 w 6754403"/>
                <a:gd name="connsiteY2" fmla="*/ 5849364 h 6756767"/>
                <a:gd name="connsiteX3" fmla="*/ 5182702 w 6754403"/>
                <a:gd name="connsiteY3" fmla="*/ 6756767 h 6756767"/>
                <a:gd name="connsiteX4" fmla="*/ 1571701 w 6754403"/>
                <a:gd name="connsiteY4" fmla="*/ 6756767 h 6756767"/>
                <a:gd name="connsiteX5" fmla="*/ 0 w 6754403"/>
                <a:gd name="connsiteY5" fmla="*/ 5849364 h 6756767"/>
                <a:gd name="connsiteX6" fmla="*/ 0 w 6754403"/>
                <a:gd name="connsiteY6" fmla="*/ 1949788 h 675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4403" h="6756767">
                  <a:moveTo>
                    <a:pt x="3377201" y="0"/>
                  </a:moveTo>
                  <a:lnTo>
                    <a:pt x="6754403" y="1949788"/>
                  </a:lnTo>
                  <a:lnTo>
                    <a:pt x="6754403" y="5849364"/>
                  </a:lnTo>
                  <a:lnTo>
                    <a:pt x="5182702" y="6756767"/>
                  </a:lnTo>
                  <a:lnTo>
                    <a:pt x="1571701" y="6756767"/>
                  </a:lnTo>
                  <a:lnTo>
                    <a:pt x="0" y="5849364"/>
                  </a:lnTo>
                  <a:lnTo>
                    <a:pt x="0" y="1949788"/>
                  </a:lnTo>
                  <a:close/>
                </a:path>
              </a:pathLst>
            </a:custGeom>
            <a:blipFill dpi="0" rotWithShape="1">
              <a:blip r:embed="rId2">
                <a:alphaModFix amt="20000"/>
              </a:blip>
              <a:srcRect/>
              <a:stretch>
                <a:fillRect l="-204296" t="-1475" r="-2876" b="-31537"/>
              </a:stretch>
            </a:blipFill>
            <a:ln w="18552" cap="flat">
              <a:noFill/>
              <a:prstDash val="solid"/>
              <a:miter/>
            </a:ln>
          </p:spPr>
          <p:txBody>
            <a:bodyPr wrap="square" rtlCol="0" anchor="ctr">
              <a:noAutofit/>
            </a:bodyPr>
            <a:lstStyle/>
            <a:p>
              <a:endParaRPr lang="zh-CN" altLang="en-US"/>
            </a:p>
          </p:txBody>
        </p:sp>
        <p:sp>
          <p:nvSpPr>
            <p:cNvPr id="7" name="任意多边形: 形状 6">
              <a:extLst>
                <a:ext uri="{FF2B5EF4-FFF2-40B4-BE49-F238E27FC236}">
                  <a16:creationId xmlns:a16="http://schemas.microsoft.com/office/drawing/2014/main" id="{1DCE6432-1C8A-46A3-97A5-4C296887FD8B}"/>
                </a:ext>
              </a:extLst>
            </p:cNvPr>
            <p:cNvSpPr/>
            <p:nvPr userDrawn="1"/>
          </p:nvSpPr>
          <p:spPr>
            <a:xfrm>
              <a:off x="1084176" y="872147"/>
              <a:ext cx="4489041" cy="5167386"/>
            </a:xfrm>
            <a:custGeom>
              <a:avLst/>
              <a:gdLst>
                <a:gd name="connsiteX0" fmla="*/ 4155748 w 4176896"/>
                <a:gd name="connsiteY0" fmla="*/ 1218926 h 4808072"/>
                <a:gd name="connsiteX1" fmla="*/ 2091433 w 4176896"/>
                <a:gd name="connsiteY1" fmla="*/ 27118 h 4808072"/>
                <a:gd name="connsiteX2" fmla="*/ 27118 w 4176896"/>
                <a:gd name="connsiteY2" fmla="*/ 1218926 h 4808072"/>
                <a:gd name="connsiteX3" fmla="*/ 27118 w 4176896"/>
                <a:gd name="connsiteY3" fmla="*/ 3602542 h 4808072"/>
                <a:gd name="connsiteX4" fmla="*/ 2091433 w 4176896"/>
                <a:gd name="connsiteY4" fmla="*/ 4794350 h 4808072"/>
                <a:gd name="connsiteX5" fmla="*/ 4155748 w 4176896"/>
                <a:gd name="connsiteY5" fmla="*/ 3602542 h 48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896" h="4808072">
                  <a:moveTo>
                    <a:pt x="4155748" y="1218926"/>
                  </a:moveTo>
                  <a:lnTo>
                    <a:pt x="2091433" y="27118"/>
                  </a:lnTo>
                  <a:lnTo>
                    <a:pt x="27118" y="1218926"/>
                  </a:lnTo>
                  <a:lnTo>
                    <a:pt x="27118" y="3602542"/>
                  </a:lnTo>
                  <a:lnTo>
                    <a:pt x="2091433" y="4794350"/>
                  </a:lnTo>
                  <a:lnTo>
                    <a:pt x="4155748" y="3602542"/>
                  </a:lnTo>
                  <a:close/>
                </a:path>
              </a:pathLst>
            </a:custGeom>
            <a:blipFill>
              <a:blip r:embed="rId2"/>
              <a:srcRect/>
              <a:stretch>
                <a:fillRect l="-250059" t="-51707" r="-285" b="1"/>
              </a:stretch>
            </a:blipFill>
            <a:ln w="18552"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3089E6A9-FC97-443D-A239-A5FEDC97109E}"/>
                </a:ext>
              </a:extLst>
            </p:cNvPr>
            <p:cNvSpPr/>
            <p:nvPr userDrawn="1"/>
          </p:nvSpPr>
          <p:spPr>
            <a:xfrm>
              <a:off x="250211" y="2524114"/>
              <a:ext cx="1715812" cy="1975179"/>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4 h 1837834"/>
                <a:gd name="connsiteX4" fmla="*/ 803093 w 1596502"/>
                <a:gd name="connsiteY4" fmla="*/ 1816686 h 1837834"/>
                <a:gd name="connsiteX5" fmla="*/ 1577211 w 1596502"/>
                <a:gd name="connsiteY5" fmla="*/ 1369294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4"/>
                  </a:lnTo>
                  <a:lnTo>
                    <a:pt x="803093" y="1816686"/>
                  </a:lnTo>
                  <a:lnTo>
                    <a:pt x="1577211" y="1369294"/>
                  </a:lnTo>
                  <a:close/>
                </a:path>
              </a:pathLst>
            </a:custGeom>
            <a:solidFill>
              <a:schemeClr val="accent6"/>
            </a:solidFill>
            <a:ln w="41275" cap="flat">
              <a:solidFill>
                <a:schemeClr val="bg1"/>
              </a:solid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4CC57A98-9C6D-4115-A78B-ED105C284248}"/>
                </a:ext>
              </a:extLst>
            </p:cNvPr>
            <p:cNvSpPr/>
            <p:nvPr userDrawn="1"/>
          </p:nvSpPr>
          <p:spPr>
            <a:xfrm>
              <a:off x="4687380" y="-29652"/>
              <a:ext cx="1715812" cy="1975179"/>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4 h 1837834"/>
                <a:gd name="connsiteX4" fmla="*/ 803093 w 1596502"/>
                <a:gd name="connsiteY4" fmla="*/ 1816686 h 1837834"/>
                <a:gd name="connsiteX5" fmla="*/ 1577211 w 1596502"/>
                <a:gd name="connsiteY5" fmla="*/ 1369294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4"/>
                  </a:lnTo>
                  <a:lnTo>
                    <a:pt x="803093" y="1816686"/>
                  </a:lnTo>
                  <a:lnTo>
                    <a:pt x="1577211" y="1369294"/>
                  </a:lnTo>
                  <a:close/>
                </a:path>
              </a:pathLst>
            </a:custGeom>
            <a:solidFill>
              <a:srgbClr val="000000">
                <a:alpha val="16000"/>
              </a:srgbClr>
            </a:solidFill>
            <a:ln w="18552"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01733E17-B159-4024-AB7B-D1CABEA54CD5}"/>
                </a:ext>
              </a:extLst>
            </p:cNvPr>
            <p:cNvSpPr/>
            <p:nvPr userDrawn="1"/>
          </p:nvSpPr>
          <p:spPr>
            <a:xfrm>
              <a:off x="4687380" y="4912472"/>
              <a:ext cx="1715812" cy="1975179"/>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5 h 1837834"/>
                <a:gd name="connsiteX4" fmla="*/ 803093 w 1596502"/>
                <a:gd name="connsiteY4" fmla="*/ 1818543 h 1837834"/>
                <a:gd name="connsiteX5" fmla="*/ 1577211 w 1596502"/>
                <a:gd name="connsiteY5" fmla="*/ 1369295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5"/>
                  </a:lnTo>
                  <a:lnTo>
                    <a:pt x="803093" y="1818543"/>
                  </a:lnTo>
                  <a:lnTo>
                    <a:pt x="1577211" y="1369295"/>
                  </a:lnTo>
                  <a:close/>
                </a:path>
              </a:pathLst>
            </a:custGeom>
            <a:solidFill>
              <a:srgbClr val="000000">
                <a:alpha val="11000"/>
              </a:srgbClr>
            </a:solidFill>
            <a:ln w="18552"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DADE552F-C623-4EC9-A30C-A0BC52B0737A}"/>
                </a:ext>
              </a:extLst>
            </p:cNvPr>
            <p:cNvSpPr/>
            <p:nvPr userDrawn="1"/>
          </p:nvSpPr>
          <p:spPr>
            <a:xfrm>
              <a:off x="4869362" y="4854358"/>
              <a:ext cx="1715889" cy="1975179"/>
            </a:xfrm>
            <a:custGeom>
              <a:avLst/>
              <a:gdLst>
                <a:gd name="connsiteX0" fmla="*/ 4155748 w 4176896"/>
                <a:gd name="connsiteY0" fmla="*/ 1218926 h 4808072"/>
                <a:gd name="connsiteX1" fmla="*/ 2091433 w 4176896"/>
                <a:gd name="connsiteY1" fmla="*/ 27118 h 4808072"/>
                <a:gd name="connsiteX2" fmla="*/ 27118 w 4176896"/>
                <a:gd name="connsiteY2" fmla="*/ 1218926 h 4808072"/>
                <a:gd name="connsiteX3" fmla="*/ 27118 w 4176896"/>
                <a:gd name="connsiteY3" fmla="*/ 3602542 h 4808072"/>
                <a:gd name="connsiteX4" fmla="*/ 2091433 w 4176896"/>
                <a:gd name="connsiteY4" fmla="*/ 4794350 h 4808072"/>
                <a:gd name="connsiteX5" fmla="*/ 4155748 w 4176896"/>
                <a:gd name="connsiteY5" fmla="*/ 3602542 h 48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896" h="4808072">
                  <a:moveTo>
                    <a:pt x="4155748" y="1218926"/>
                  </a:moveTo>
                  <a:lnTo>
                    <a:pt x="2091433" y="27118"/>
                  </a:lnTo>
                  <a:lnTo>
                    <a:pt x="27118" y="1218926"/>
                  </a:lnTo>
                  <a:lnTo>
                    <a:pt x="27118" y="3602542"/>
                  </a:lnTo>
                  <a:lnTo>
                    <a:pt x="2091433" y="4794350"/>
                  </a:lnTo>
                  <a:lnTo>
                    <a:pt x="4155748" y="3602542"/>
                  </a:lnTo>
                  <a:close/>
                </a:path>
              </a:pathLst>
            </a:custGeom>
            <a:blipFill>
              <a:blip r:embed="rId2"/>
              <a:srcRect/>
              <a:stretch>
                <a:fillRect l="-76724" t="-2257" r="-273894" b="-92871"/>
              </a:stretch>
            </a:blipFill>
            <a:ln w="18552"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9D2BC0B1-4200-439B-AC19-2E3C4AD5CA39}"/>
                </a:ext>
              </a:extLst>
            </p:cNvPr>
            <p:cNvSpPr/>
            <p:nvPr userDrawn="1"/>
          </p:nvSpPr>
          <p:spPr>
            <a:xfrm>
              <a:off x="4617254" y="9198"/>
              <a:ext cx="1715559" cy="1974800"/>
            </a:xfrm>
            <a:custGeom>
              <a:avLst/>
              <a:gdLst>
                <a:gd name="connsiteX0" fmla="*/ 4155748 w 4176896"/>
                <a:gd name="connsiteY0" fmla="*/ 1218926 h 4808072"/>
                <a:gd name="connsiteX1" fmla="*/ 2091433 w 4176896"/>
                <a:gd name="connsiteY1" fmla="*/ 27118 h 4808072"/>
                <a:gd name="connsiteX2" fmla="*/ 27118 w 4176896"/>
                <a:gd name="connsiteY2" fmla="*/ 1218926 h 4808072"/>
                <a:gd name="connsiteX3" fmla="*/ 27118 w 4176896"/>
                <a:gd name="connsiteY3" fmla="*/ 3602542 h 4808072"/>
                <a:gd name="connsiteX4" fmla="*/ 2091433 w 4176896"/>
                <a:gd name="connsiteY4" fmla="*/ 4794350 h 4808072"/>
                <a:gd name="connsiteX5" fmla="*/ 4155748 w 4176896"/>
                <a:gd name="connsiteY5" fmla="*/ 3602542 h 48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896" h="4808072">
                  <a:moveTo>
                    <a:pt x="4155748" y="1218926"/>
                  </a:moveTo>
                  <a:lnTo>
                    <a:pt x="2091433" y="27118"/>
                  </a:lnTo>
                  <a:lnTo>
                    <a:pt x="27118" y="1218926"/>
                  </a:lnTo>
                  <a:lnTo>
                    <a:pt x="27118" y="3602542"/>
                  </a:lnTo>
                  <a:lnTo>
                    <a:pt x="2091433" y="4794350"/>
                  </a:lnTo>
                  <a:lnTo>
                    <a:pt x="4155748" y="3602542"/>
                  </a:lnTo>
                  <a:close/>
                </a:path>
              </a:pathLst>
            </a:custGeom>
            <a:blipFill>
              <a:blip r:embed="rId2"/>
              <a:srcRect/>
              <a:stretch>
                <a:fillRect l="3459" t="-24367" r="-236030" b="-19643"/>
              </a:stretch>
            </a:blipFill>
            <a:ln w="18552" cap="flat">
              <a:noFill/>
              <a:prstDash val="solid"/>
              <a:miter/>
            </a:ln>
          </p:spPr>
          <p:txBody>
            <a:bodyPr rtlCol="0" anchor="ctr"/>
            <a:lstStyle/>
            <a:p>
              <a:endParaRPr lang="zh-CN" altLang="en-US"/>
            </a:p>
          </p:txBody>
        </p:sp>
      </p:grpSp>
      <p:sp>
        <p:nvSpPr>
          <p:cNvPr id="9801" name="副标题 2"/>
          <p:cNvSpPr>
            <a:spLocks noGrp="1"/>
          </p:cNvSpPr>
          <p:nvPr userDrawn="1">
            <p:ph type="subTitle" idx="1" hasCustomPrompt="1"/>
          </p:nvPr>
        </p:nvSpPr>
        <p:spPr>
          <a:xfrm>
            <a:off x="1399575" y="3370686"/>
            <a:ext cx="4225478" cy="466960"/>
          </a:xfrm>
          <a:prstGeom prst="rect">
            <a:avLst/>
          </a:prstGeom>
        </p:spPr>
        <p:txBody>
          <a:bodyPr anchor="t">
            <a:normAutofit/>
          </a:bodyPr>
          <a:lstStyle>
            <a:lvl1pPr marL="0" indent="0" algn="l">
              <a:buNone/>
              <a:defRPr sz="1400">
                <a:solidFill>
                  <a:schemeClr val="accent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2" name="文本占位符 13"/>
          <p:cNvSpPr>
            <a:spLocks noGrp="1"/>
          </p:cNvSpPr>
          <p:nvPr userDrawn="1">
            <p:ph type="body" sz="quarter" idx="10" hasCustomPrompt="1"/>
          </p:nvPr>
        </p:nvSpPr>
        <p:spPr>
          <a:xfrm>
            <a:off x="1399575" y="4367903"/>
            <a:ext cx="4156680" cy="296271"/>
          </a:xfrm>
          <a:prstGeom prst="rect">
            <a:avLst/>
          </a:prstGeom>
        </p:spPr>
        <p:txBody>
          <a:bodyPr vert="horz" anchor="ctr">
            <a:noAutofit/>
          </a:bodyPr>
          <a:lstStyle>
            <a:lvl1pPr marL="0" indent="0" algn="l">
              <a:buNone/>
              <a:defRPr sz="1500" b="0">
                <a:solidFill>
                  <a:schemeClr val="tx1">
                    <a:lumMod val="50000"/>
                    <a:lumOff val="5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399575" y="4664174"/>
            <a:ext cx="4156680" cy="296271"/>
          </a:xfrm>
          <a:prstGeom prst="rect">
            <a:avLst/>
          </a:prstGeom>
        </p:spPr>
        <p:txBody>
          <a:bodyPr vert="horz" anchor="ctr">
            <a:noAutofit/>
          </a:bodyPr>
          <a:lstStyle>
            <a:lvl1pPr marL="0" indent="0" algn="l">
              <a:buNone/>
              <a:defRPr sz="1500" b="0">
                <a:solidFill>
                  <a:schemeClr val="tx1">
                    <a:lumMod val="50000"/>
                    <a:lumOff val="5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9802" name="标题 1"/>
          <p:cNvSpPr>
            <a:spLocks noGrp="1"/>
          </p:cNvSpPr>
          <p:nvPr userDrawn="1">
            <p:ph type="ctrTitle" hasCustomPrompt="1"/>
          </p:nvPr>
        </p:nvSpPr>
        <p:spPr>
          <a:xfrm>
            <a:off x="1399575" y="1445012"/>
            <a:ext cx="4156680" cy="1782876"/>
          </a:xfrm>
          <a:prstGeom prst="rect">
            <a:avLst/>
          </a:prstGeom>
        </p:spPr>
        <p:txBody>
          <a:bodyPr anchor="b">
            <a:normAutofit/>
          </a:bodyPr>
          <a:lstStyle>
            <a:lvl1pPr algn="l">
              <a:defRPr sz="1800">
                <a:solidFill>
                  <a:schemeClr val="accent2"/>
                </a:solidFill>
              </a:defRPr>
            </a:lvl1pPr>
          </a:lstStyle>
          <a:p>
            <a:r>
              <a:rPr lang="en-US"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gradFill>
          <a:gsLst>
            <a:gs pos="0">
              <a:schemeClr val="accent6">
                <a:lumMod val="0"/>
                <a:lumOff val="100000"/>
              </a:schemeClr>
            </a:gs>
            <a:gs pos="83000">
              <a:schemeClr val="accent6">
                <a:lumMod val="0"/>
                <a:lumOff val="100000"/>
              </a:schemeClr>
            </a:gs>
            <a:gs pos="100000">
              <a:schemeClr val="accent6">
                <a:lumMod val="30000"/>
                <a:lumOff val="7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20C718F1-1940-41F4-966B-3AADAC10D9C2}"/>
              </a:ext>
            </a:extLst>
          </p:cNvPr>
          <p:cNvSpPr/>
          <p:nvPr userDrawn="1"/>
        </p:nvSpPr>
        <p:spPr>
          <a:xfrm flipH="1">
            <a:off x="5433859" y="101857"/>
            <a:ext cx="6754403" cy="6756767"/>
          </a:xfrm>
          <a:custGeom>
            <a:avLst/>
            <a:gdLst>
              <a:gd name="connsiteX0" fmla="*/ 3377201 w 6754403"/>
              <a:gd name="connsiteY0" fmla="*/ 0 h 6756767"/>
              <a:gd name="connsiteX1" fmla="*/ 6754403 w 6754403"/>
              <a:gd name="connsiteY1" fmla="*/ 1949788 h 6756767"/>
              <a:gd name="connsiteX2" fmla="*/ 6754403 w 6754403"/>
              <a:gd name="connsiteY2" fmla="*/ 5849364 h 6756767"/>
              <a:gd name="connsiteX3" fmla="*/ 5182702 w 6754403"/>
              <a:gd name="connsiteY3" fmla="*/ 6756767 h 6756767"/>
              <a:gd name="connsiteX4" fmla="*/ 1571701 w 6754403"/>
              <a:gd name="connsiteY4" fmla="*/ 6756767 h 6756767"/>
              <a:gd name="connsiteX5" fmla="*/ 0 w 6754403"/>
              <a:gd name="connsiteY5" fmla="*/ 5849364 h 6756767"/>
              <a:gd name="connsiteX6" fmla="*/ 0 w 6754403"/>
              <a:gd name="connsiteY6" fmla="*/ 1949788 h 675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4403" h="6756767">
                <a:moveTo>
                  <a:pt x="3377201" y="0"/>
                </a:moveTo>
                <a:lnTo>
                  <a:pt x="6754403" y="1949788"/>
                </a:lnTo>
                <a:lnTo>
                  <a:pt x="6754403" y="5849364"/>
                </a:lnTo>
                <a:lnTo>
                  <a:pt x="5182702" y="6756767"/>
                </a:lnTo>
                <a:lnTo>
                  <a:pt x="1571701" y="6756767"/>
                </a:lnTo>
                <a:lnTo>
                  <a:pt x="0" y="5849364"/>
                </a:lnTo>
                <a:lnTo>
                  <a:pt x="0" y="1949788"/>
                </a:lnTo>
                <a:close/>
              </a:path>
            </a:pathLst>
          </a:custGeom>
          <a:blipFill dpi="0" rotWithShape="1">
            <a:blip r:embed="rId2">
              <a:alphaModFix amt="20000"/>
            </a:blip>
            <a:srcRect/>
            <a:stretch>
              <a:fillRect l="-204296" t="-1475" r="-2876" b="-31537"/>
            </a:stretch>
          </a:blipFill>
          <a:ln w="18552" cap="flat">
            <a:noFill/>
            <a:prstDash val="solid"/>
            <a:miter/>
          </a:ln>
        </p:spPr>
        <p:txBody>
          <a:bodyPr wrap="square" rtlCol="0" anchor="ctr">
            <a:noAutofit/>
          </a:bodyPr>
          <a:lstStyle/>
          <a:p>
            <a:endParaRPr lang="zh-CN" altLang="en-US"/>
          </a:p>
        </p:txBody>
      </p:sp>
      <p:grpSp>
        <p:nvGrpSpPr>
          <p:cNvPr id="2" name="组合 1">
            <a:extLst>
              <a:ext uri="{FF2B5EF4-FFF2-40B4-BE49-F238E27FC236}">
                <a16:creationId xmlns:a16="http://schemas.microsoft.com/office/drawing/2014/main" id="{FEA2737D-6F9D-4027-A728-B57FEE6D76B1}"/>
              </a:ext>
            </a:extLst>
          </p:cNvPr>
          <p:cNvGrpSpPr/>
          <p:nvPr userDrawn="1"/>
        </p:nvGrpSpPr>
        <p:grpSpPr>
          <a:xfrm>
            <a:off x="688360" y="-9771"/>
            <a:ext cx="8531840" cy="6816323"/>
            <a:chOff x="250211" y="533400"/>
            <a:chExt cx="6891904" cy="5506133"/>
          </a:xfrm>
        </p:grpSpPr>
        <p:sp>
          <p:nvSpPr>
            <p:cNvPr id="18" name="任意多边形: 形状 17">
              <a:extLst>
                <a:ext uri="{FF2B5EF4-FFF2-40B4-BE49-F238E27FC236}">
                  <a16:creationId xmlns:a16="http://schemas.microsoft.com/office/drawing/2014/main" id="{0DDA22EF-E87E-44EA-9FA0-740FBDE27363}"/>
                </a:ext>
              </a:extLst>
            </p:cNvPr>
            <p:cNvSpPr/>
            <p:nvPr userDrawn="1"/>
          </p:nvSpPr>
          <p:spPr>
            <a:xfrm>
              <a:off x="1084176" y="872147"/>
              <a:ext cx="4489041" cy="5167386"/>
            </a:xfrm>
            <a:custGeom>
              <a:avLst/>
              <a:gdLst>
                <a:gd name="connsiteX0" fmla="*/ 4155748 w 4176896"/>
                <a:gd name="connsiteY0" fmla="*/ 1218926 h 4808072"/>
                <a:gd name="connsiteX1" fmla="*/ 2091433 w 4176896"/>
                <a:gd name="connsiteY1" fmla="*/ 27118 h 4808072"/>
                <a:gd name="connsiteX2" fmla="*/ 27118 w 4176896"/>
                <a:gd name="connsiteY2" fmla="*/ 1218926 h 4808072"/>
                <a:gd name="connsiteX3" fmla="*/ 27118 w 4176896"/>
                <a:gd name="connsiteY3" fmla="*/ 3602542 h 4808072"/>
                <a:gd name="connsiteX4" fmla="*/ 2091433 w 4176896"/>
                <a:gd name="connsiteY4" fmla="*/ 4794350 h 4808072"/>
                <a:gd name="connsiteX5" fmla="*/ 4155748 w 4176896"/>
                <a:gd name="connsiteY5" fmla="*/ 3602542 h 48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896" h="4808072">
                  <a:moveTo>
                    <a:pt x="4155748" y="1218926"/>
                  </a:moveTo>
                  <a:lnTo>
                    <a:pt x="2091433" y="27118"/>
                  </a:lnTo>
                  <a:lnTo>
                    <a:pt x="27118" y="1218926"/>
                  </a:lnTo>
                  <a:lnTo>
                    <a:pt x="27118" y="3602542"/>
                  </a:lnTo>
                  <a:lnTo>
                    <a:pt x="2091433" y="4794350"/>
                  </a:lnTo>
                  <a:lnTo>
                    <a:pt x="4155748" y="3602542"/>
                  </a:lnTo>
                  <a:close/>
                </a:path>
              </a:pathLst>
            </a:custGeom>
            <a:solidFill>
              <a:schemeClr val="accent6"/>
            </a:solidFill>
            <a:ln w="18552"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1F2C94AB-BCB1-403F-B068-FDA07748822E}"/>
                </a:ext>
              </a:extLst>
            </p:cNvPr>
            <p:cNvSpPr/>
            <p:nvPr userDrawn="1"/>
          </p:nvSpPr>
          <p:spPr>
            <a:xfrm>
              <a:off x="250211" y="2524114"/>
              <a:ext cx="1715812" cy="1975179"/>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4 h 1837834"/>
                <a:gd name="connsiteX4" fmla="*/ 803093 w 1596502"/>
                <a:gd name="connsiteY4" fmla="*/ 1816686 h 1837834"/>
                <a:gd name="connsiteX5" fmla="*/ 1577211 w 1596502"/>
                <a:gd name="connsiteY5" fmla="*/ 1369294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4"/>
                  </a:lnTo>
                  <a:lnTo>
                    <a:pt x="803093" y="1816686"/>
                  </a:lnTo>
                  <a:lnTo>
                    <a:pt x="1577211" y="1369294"/>
                  </a:lnTo>
                  <a:close/>
                </a:path>
              </a:pathLst>
            </a:custGeom>
            <a:solidFill>
              <a:schemeClr val="accent2"/>
            </a:solidFill>
            <a:ln w="104775" cap="flat">
              <a:solidFill>
                <a:schemeClr val="bg1"/>
              </a:solid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E54364F2-60A1-4D5B-BF81-3F55097E4B2A}"/>
                </a:ext>
              </a:extLst>
            </p:cNvPr>
            <p:cNvSpPr/>
            <p:nvPr userDrawn="1"/>
          </p:nvSpPr>
          <p:spPr>
            <a:xfrm>
              <a:off x="4687380" y="533400"/>
              <a:ext cx="1226696" cy="1412127"/>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4 h 1837834"/>
                <a:gd name="connsiteX4" fmla="*/ 803093 w 1596502"/>
                <a:gd name="connsiteY4" fmla="*/ 1816686 h 1837834"/>
                <a:gd name="connsiteX5" fmla="*/ 1577211 w 1596502"/>
                <a:gd name="connsiteY5" fmla="*/ 1369294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4"/>
                  </a:lnTo>
                  <a:lnTo>
                    <a:pt x="803093" y="1816686"/>
                  </a:lnTo>
                  <a:lnTo>
                    <a:pt x="1577211" y="1369294"/>
                  </a:lnTo>
                  <a:close/>
                </a:path>
              </a:pathLst>
            </a:custGeom>
            <a:solidFill>
              <a:schemeClr val="accent2">
                <a:alpha val="16000"/>
              </a:schemeClr>
            </a:solidFill>
            <a:ln w="18552"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A64C85C-C4C0-49C5-BBE8-B2A9FE8E31D3}"/>
                </a:ext>
              </a:extLst>
            </p:cNvPr>
            <p:cNvSpPr/>
            <p:nvPr userDrawn="1"/>
          </p:nvSpPr>
          <p:spPr>
            <a:xfrm>
              <a:off x="5915419" y="3589298"/>
              <a:ext cx="1226696" cy="1412127"/>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5 h 1837834"/>
                <a:gd name="connsiteX4" fmla="*/ 803093 w 1596502"/>
                <a:gd name="connsiteY4" fmla="*/ 1818543 h 1837834"/>
                <a:gd name="connsiteX5" fmla="*/ 1577211 w 1596502"/>
                <a:gd name="connsiteY5" fmla="*/ 1369295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5"/>
                  </a:lnTo>
                  <a:lnTo>
                    <a:pt x="803093" y="1818543"/>
                  </a:lnTo>
                  <a:lnTo>
                    <a:pt x="1577211" y="1369295"/>
                  </a:lnTo>
                  <a:close/>
                </a:path>
              </a:pathLst>
            </a:custGeom>
            <a:solidFill>
              <a:schemeClr val="accent6">
                <a:alpha val="11000"/>
              </a:schemeClr>
            </a:solidFill>
            <a:ln w="18552" cap="flat">
              <a:noFill/>
              <a:prstDash val="solid"/>
              <a:miter/>
            </a:ln>
          </p:spPr>
          <p:txBody>
            <a:bodyPr rtlCol="0" anchor="ctr"/>
            <a:lstStyle/>
            <a:p>
              <a:endParaRPr lang="zh-CN" altLang="en-US"/>
            </a:p>
          </p:txBody>
        </p:sp>
      </p:grpSp>
      <p:sp>
        <p:nvSpPr>
          <p:cNvPr id="20" name="标题 1"/>
          <p:cNvSpPr>
            <a:spLocks noGrp="1"/>
          </p:cNvSpPr>
          <p:nvPr userDrawn="1">
            <p:ph type="title"/>
          </p:nvPr>
        </p:nvSpPr>
        <p:spPr>
          <a:xfrm>
            <a:off x="3133798" y="2825859"/>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3134914" y="3721209"/>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F23540-D9D9-4D8D-9F0D-5325C3903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702" cy="6858000"/>
          </a:xfrm>
          <a:prstGeom prst="rect">
            <a:avLst/>
          </a:prstGeom>
        </p:spPr>
      </p:pic>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gradFill>
          <a:gsLst>
            <a:gs pos="0">
              <a:schemeClr val="accent6">
                <a:lumMod val="0"/>
                <a:lumOff val="100000"/>
              </a:schemeClr>
            </a:gs>
            <a:gs pos="80000">
              <a:schemeClr val="accent6">
                <a:lumMod val="0"/>
                <a:lumOff val="100000"/>
              </a:schemeClr>
            </a:gs>
            <a:gs pos="100000">
              <a:schemeClr val="accent6">
                <a:lumMod val="30000"/>
                <a:lumOff val="7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D8CA11BE-F3E6-4881-8673-ECB6A2A038C4}"/>
              </a:ext>
            </a:extLst>
          </p:cNvPr>
          <p:cNvSpPr/>
          <p:nvPr userDrawn="1"/>
        </p:nvSpPr>
        <p:spPr>
          <a:xfrm flipH="1">
            <a:off x="5152790" y="101857"/>
            <a:ext cx="6754403" cy="6756767"/>
          </a:xfrm>
          <a:custGeom>
            <a:avLst/>
            <a:gdLst>
              <a:gd name="connsiteX0" fmla="*/ 3377201 w 6754403"/>
              <a:gd name="connsiteY0" fmla="*/ 0 h 6756767"/>
              <a:gd name="connsiteX1" fmla="*/ 6754403 w 6754403"/>
              <a:gd name="connsiteY1" fmla="*/ 1949788 h 6756767"/>
              <a:gd name="connsiteX2" fmla="*/ 6754403 w 6754403"/>
              <a:gd name="connsiteY2" fmla="*/ 5849364 h 6756767"/>
              <a:gd name="connsiteX3" fmla="*/ 5182702 w 6754403"/>
              <a:gd name="connsiteY3" fmla="*/ 6756767 h 6756767"/>
              <a:gd name="connsiteX4" fmla="*/ 1571701 w 6754403"/>
              <a:gd name="connsiteY4" fmla="*/ 6756767 h 6756767"/>
              <a:gd name="connsiteX5" fmla="*/ 0 w 6754403"/>
              <a:gd name="connsiteY5" fmla="*/ 5849364 h 6756767"/>
              <a:gd name="connsiteX6" fmla="*/ 0 w 6754403"/>
              <a:gd name="connsiteY6" fmla="*/ 1949788 h 675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4403" h="6756767">
                <a:moveTo>
                  <a:pt x="3377201" y="0"/>
                </a:moveTo>
                <a:lnTo>
                  <a:pt x="6754403" y="1949788"/>
                </a:lnTo>
                <a:lnTo>
                  <a:pt x="6754403" y="5849364"/>
                </a:lnTo>
                <a:lnTo>
                  <a:pt x="5182702" y="6756767"/>
                </a:lnTo>
                <a:lnTo>
                  <a:pt x="1571701" y="6756767"/>
                </a:lnTo>
                <a:lnTo>
                  <a:pt x="0" y="5849364"/>
                </a:lnTo>
                <a:lnTo>
                  <a:pt x="0" y="1949788"/>
                </a:lnTo>
                <a:close/>
              </a:path>
            </a:pathLst>
          </a:custGeom>
          <a:blipFill dpi="0" rotWithShape="1">
            <a:blip r:embed="rId2">
              <a:alphaModFix amt="50000"/>
            </a:blip>
            <a:srcRect/>
            <a:stretch>
              <a:fillRect l="-106947" t="182" r="-24561" b="-430"/>
            </a:stretch>
          </a:blipFill>
          <a:ln w="18552" cap="flat">
            <a:noFill/>
            <a:prstDash val="solid"/>
            <a:miter/>
          </a:ln>
        </p:spPr>
        <p:txBody>
          <a:bodyPr wrap="square" rtlCol="0" anchor="ctr">
            <a:noAutofit/>
          </a:bodyPr>
          <a:lstStyle/>
          <a:p>
            <a:endParaRPr lang="zh-CN" altLang="en-US"/>
          </a:p>
        </p:txBody>
      </p:sp>
      <p:sp>
        <p:nvSpPr>
          <p:cNvPr id="23" name="任意多边形: 形状 22">
            <a:extLst>
              <a:ext uri="{FF2B5EF4-FFF2-40B4-BE49-F238E27FC236}">
                <a16:creationId xmlns:a16="http://schemas.microsoft.com/office/drawing/2014/main" id="{19BF100C-BEC2-4599-9D29-0EA9EA903FA2}"/>
              </a:ext>
            </a:extLst>
          </p:cNvPr>
          <p:cNvSpPr/>
          <p:nvPr userDrawn="1"/>
        </p:nvSpPr>
        <p:spPr>
          <a:xfrm>
            <a:off x="1107755" y="114169"/>
            <a:ext cx="5830974" cy="6712100"/>
          </a:xfrm>
          <a:custGeom>
            <a:avLst/>
            <a:gdLst>
              <a:gd name="connsiteX0" fmla="*/ 4155748 w 4176896"/>
              <a:gd name="connsiteY0" fmla="*/ 1218926 h 4808072"/>
              <a:gd name="connsiteX1" fmla="*/ 2091433 w 4176896"/>
              <a:gd name="connsiteY1" fmla="*/ 27118 h 4808072"/>
              <a:gd name="connsiteX2" fmla="*/ 27118 w 4176896"/>
              <a:gd name="connsiteY2" fmla="*/ 1218926 h 4808072"/>
              <a:gd name="connsiteX3" fmla="*/ 27118 w 4176896"/>
              <a:gd name="connsiteY3" fmla="*/ 3602542 h 4808072"/>
              <a:gd name="connsiteX4" fmla="*/ 2091433 w 4176896"/>
              <a:gd name="connsiteY4" fmla="*/ 4794350 h 4808072"/>
              <a:gd name="connsiteX5" fmla="*/ 4155748 w 4176896"/>
              <a:gd name="connsiteY5" fmla="*/ 3602542 h 48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896" h="4808072">
                <a:moveTo>
                  <a:pt x="4155748" y="1218926"/>
                </a:moveTo>
                <a:lnTo>
                  <a:pt x="2091433" y="27118"/>
                </a:lnTo>
                <a:lnTo>
                  <a:pt x="27118" y="1218926"/>
                </a:lnTo>
                <a:lnTo>
                  <a:pt x="27118" y="3602542"/>
                </a:lnTo>
                <a:lnTo>
                  <a:pt x="2091433" y="4794350"/>
                </a:lnTo>
                <a:lnTo>
                  <a:pt x="4155748" y="3602542"/>
                </a:lnTo>
                <a:close/>
              </a:path>
            </a:pathLst>
          </a:custGeom>
          <a:solidFill>
            <a:schemeClr val="accent2">
              <a:lumMod val="75000"/>
            </a:schemeClr>
          </a:solidFill>
          <a:ln w="18552"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80EC3F6A-875A-43D3-8F3A-AB0B6B74D7D2}"/>
              </a:ext>
            </a:extLst>
          </p:cNvPr>
          <p:cNvSpPr/>
          <p:nvPr userDrawn="1"/>
        </p:nvSpPr>
        <p:spPr>
          <a:xfrm>
            <a:off x="5622937" y="509084"/>
            <a:ext cx="1715812" cy="1975179"/>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4 h 1837834"/>
              <a:gd name="connsiteX4" fmla="*/ 803093 w 1596502"/>
              <a:gd name="connsiteY4" fmla="*/ 1816686 h 1837834"/>
              <a:gd name="connsiteX5" fmla="*/ 1577211 w 1596502"/>
              <a:gd name="connsiteY5" fmla="*/ 1369294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4"/>
                </a:lnTo>
                <a:lnTo>
                  <a:pt x="803093" y="1816686"/>
                </a:lnTo>
                <a:lnTo>
                  <a:pt x="1577211" y="1369294"/>
                </a:lnTo>
                <a:close/>
              </a:path>
            </a:pathLst>
          </a:custGeom>
          <a:solidFill>
            <a:schemeClr val="accent6">
              <a:lumMod val="60000"/>
              <a:lumOff val="40000"/>
              <a:alpha val="78000"/>
            </a:schemeClr>
          </a:solidFill>
          <a:ln w="11430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DBCDDA9-47E7-42A1-B189-B7C4DF1861BC}"/>
              </a:ext>
            </a:extLst>
          </p:cNvPr>
          <p:cNvSpPr/>
          <p:nvPr userDrawn="1"/>
        </p:nvSpPr>
        <p:spPr>
          <a:xfrm>
            <a:off x="4687380" y="4912472"/>
            <a:ext cx="1715812" cy="1975179"/>
          </a:xfrm>
          <a:custGeom>
            <a:avLst/>
            <a:gdLst>
              <a:gd name="connsiteX0" fmla="*/ 1577211 w 1596502"/>
              <a:gd name="connsiteY0" fmla="*/ 474510 h 1837834"/>
              <a:gd name="connsiteX1" fmla="*/ 803093 w 1596502"/>
              <a:gd name="connsiteY1" fmla="*/ 27118 h 1837834"/>
              <a:gd name="connsiteX2" fmla="*/ 27118 w 1596502"/>
              <a:gd name="connsiteY2" fmla="*/ 474510 h 1837834"/>
              <a:gd name="connsiteX3" fmla="*/ 27118 w 1596502"/>
              <a:gd name="connsiteY3" fmla="*/ 1369295 h 1837834"/>
              <a:gd name="connsiteX4" fmla="*/ 803093 w 1596502"/>
              <a:gd name="connsiteY4" fmla="*/ 1818543 h 1837834"/>
              <a:gd name="connsiteX5" fmla="*/ 1577211 w 1596502"/>
              <a:gd name="connsiteY5" fmla="*/ 1369295 h 183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02" h="1837834">
                <a:moveTo>
                  <a:pt x="1577211" y="474510"/>
                </a:moveTo>
                <a:lnTo>
                  <a:pt x="803093" y="27118"/>
                </a:lnTo>
                <a:lnTo>
                  <a:pt x="27118" y="474510"/>
                </a:lnTo>
                <a:lnTo>
                  <a:pt x="27118" y="1369295"/>
                </a:lnTo>
                <a:lnTo>
                  <a:pt x="803093" y="1818543"/>
                </a:lnTo>
                <a:lnTo>
                  <a:pt x="1577211" y="1369295"/>
                </a:lnTo>
                <a:close/>
              </a:path>
            </a:pathLst>
          </a:custGeom>
          <a:solidFill>
            <a:srgbClr val="000000">
              <a:alpha val="11000"/>
            </a:srgbClr>
          </a:solidFill>
          <a:ln w="18552"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287593E5-1D9A-404A-909B-18A5625E1A34}"/>
              </a:ext>
            </a:extLst>
          </p:cNvPr>
          <p:cNvSpPr/>
          <p:nvPr userDrawn="1"/>
        </p:nvSpPr>
        <p:spPr>
          <a:xfrm>
            <a:off x="4869362" y="4854358"/>
            <a:ext cx="1715889" cy="1975179"/>
          </a:xfrm>
          <a:custGeom>
            <a:avLst/>
            <a:gdLst>
              <a:gd name="connsiteX0" fmla="*/ 4155748 w 4176896"/>
              <a:gd name="connsiteY0" fmla="*/ 1218926 h 4808072"/>
              <a:gd name="connsiteX1" fmla="*/ 2091433 w 4176896"/>
              <a:gd name="connsiteY1" fmla="*/ 27118 h 4808072"/>
              <a:gd name="connsiteX2" fmla="*/ 27118 w 4176896"/>
              <a:gd name="connsiteY2" fmla="*/ 1218926 h 4808072"/>
              <a:gd name="connsiteX3" fmla="*/ 27118 w 4176896"/>
              <a:gd name="connsiteY3" fmla="*/ 3602542 h 4808072"/>
              <a:gd name="connsiteX4" fmla="*/ 2091433 w 4176896"/>
              <a:gd name="connsiteY4" fmla="*/ 4794350 h 4808072"/>
              <a:gd name="connsiteX5" fmla="*/ 4155748 w 4176896"/>
              <a:gd name="connsiteY5" fmla="*/ 3602542 h 48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896" h="4808072">
                <a:moveTo>
                  <a:pt x="4155748" y="1218926"/>
                </a:moveTo>
                <a:lnTo>
                  <a:pt x="2091433" y="27118"/>
                </a:lnTo>
                <a:lnTo>
                  <a:pt x="27118" y="1218926"/>
                </a:lnTo>
                <a:lnTo>
                  <a:pt x="27118" y="3602542"/>
                </a:lnTo>
                <a:lnTo>
                  <a:pt x="2091433" y="4794350"/>
                </a:lnTo>
                <a:lnTo>
                  <a:pt x="4155748" y="3602542"/>
                </a:lnTo>
                <a:close/>
              </a:path>
            </a:pathLst>
          </a:custGeom>
          <a:blipFill>
            <a:blip r:embed="rId2"/>
            <a:srcRect/>
            <a:stretch>
              <a:fillRect l="-76724" t="-2257" r="-273894" b="-92871"/>
            </a:stretch>
          </a:blipFill>
          <a:ln w="18552" cap="flat">
            <a:noFill/>
            <a:prstDash val="solid"/>
            <a:miter/>
          </a:ln>
        </p:spPr>
        <p:txBody>
          <a:bodyPr rtlCol="0" anchor="ctr"/>
          <a:lstStyle/>
          <a:p>
            <a:endParaRPr lang="zh-CN" altLang="en-US"/>
          </a:p>
        </p:txBody>
      </p:sp>
      <p:sp>
        <p:nvSpPr>
          <p:cNvPr id="13" name="标题 1"/>
          <p:cNvSpPr>
            <a:spLocks noGrp="1"/>
          </p:cNvSpPr>
          <p:nvPr>
            <p:ph type="ctrTitle" hasCustomPrompt="1"/>
          </p:nvPr>
        </p:nvSpPr>
        <p:spPr>
          <a:xfrm>
            <a:off x="1936118" y="1945528"/>
            <a:ext cx="3312130" cy="1621509"/>
          </a:xfrm>
          <a:prstGeom prst="rect">
            <a:avLst/>
          </a:prstGeom>
        </p:spPr>
        <p:txBody>
          <a:bodyPr anchor="b">
            <a:normAutofit/>
          </a:bodyPr>
          <a:lstStyle>
            <a:lvl1pPr marL="0" indent="0" algn="l">
              <a:buFont typeface="Arial" panose="020B0604020202020204" pitchFamily="34" charset="0"/>
              <a:buNone/>
              <a:defRPr sz="3200">
                <a:solidFill>
                  <a:schemeClr val="accent6">
                    <a:lumMod val="60000"/>
                    <a:lumOff val="40000"/>
                  </a:schemeClr>
                </a:solidFill>
              </a:defRPr>
            </a:lvl1pPr>
          </a:lstStyle>
          <a:p>
            <a:r>
              <a:rPr lang="en-US" altLang="zh-CN" dirty="0"/>
              <a:t>Conclusion</a:t>
            </a:r>
            <a:endParaRPr lang="zh-CN" altLang="en-US" dirty="0"/>
          </a:p>
        </p:txBody>
      </p:sp>
      <p:sp>
        <p:nvSpPr>
          <p:cNvPr id="15" name="文本占位符 62"/>
          <p:cNvSpPr>
            <a:spLocks noGrp="1"/>
          </p:cNvSpPr>
          <p:nvPr>
            <p:ph type="body" sz="quarter" idx="18" hasCustomPrompt="1"/>
          </p:nvPr>
        </p:nvSpPr>
        <p:spPr>
          <a:xfrm>
            <a:off x="1936118" y="4415840"/>
            <a:ext cx="3312130" cy="310871"/>
          </a:xfrm>
          <a:prstGeom prst="rect">
            <a:avLst/>
          </a:prstGeom>
        </p:spPr>
        <p:txBody>
          <a:bodyPr vert="horz" lIns="91440" tIns="45720" rIns="91440" bIns="45720" rtlCol="0">
            <a:normAutofit/>
          </a:bodyPr>
          <a:lstStyle>
            <a:lvl1pPr marL="0" indent="0" algn="l">
              <a:buNone/>
              <a:defRPr lang="zh-CN" altLang="en-US" sz="1500" smtClean="0">
                <a:solidFill>
                  <a:schemeClr val="accent6">
                    <a:lumMod val="60000"/>
                    <a:lumOff val="40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1936118" y="4119569"/>
            <a:ext cx="3312130" cy="296271"/>
          </a:xfrm>
          <a:prstGeom prst="rect">
            <a:avLst/>
          </a:prstGeom>
        </p:spPr>
        <p:txBody>
          <a:bodyPr vert="horz" anchor="ctr">
            <a:noAutofit/>
          </a:bodyPr>
          <a:lstStyle>
            <a:lvl1pPr marL="0" indent="0" algn="l">
              <a:buNone/>
              <a:defRPr sz="1500" b="0">
                <a:solidFill>
                  <a:schemeClr val="accent6">
                    <a:lumMod val="60000"/>
                    <a:lumOff val="4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25.jfif"/><Relationship Id="rId5" Type="http://schemas.openxmlformats.org/officeDocument/2006/relationships/image" Target="../media/image2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7.xml"/><Relationship Id="rId7" Type="http://schemas.openxmlformats.org/officeDocument/2006/relationships/image" Target="../media/image1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8.png"/><Relationship Id="rId5" Type="http://schemas.openxmlformats.org/officeDocument/2006/relationships/slideLayout" Target="../slideLayouts/slideLayout5.xml"/><Relationship Id="rId10" Type="http://schemas.openxmlformats.org/officeDocument/2006/relationships/image" Target="../media/image11.png"/><Relationship Id="rId4" Type="http://schemas.openxmlformats.org/officeDocument/2006/relationships/tags" Target="../tags/tag38.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1.xml"/><Relationship Id="rId7" Type="http://schemas.openxmlformats.org/officeDocument/2006/relationships/slideLayout" Target="../slideLayouts/slideLayout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26.jpeg"/><Relationship Id="rId5" Type="http://schemas.openxmlformats.org/officeDocument/2006/relationships/tags" Target="../tags/tag43.xml"/><Relationship Id="rId10" Type="http://schemas.openxmlformats.org/officeDocument/2006/relationships/image" Target="../media/image4.png"/><Relationship Id="rId4" Type="http://schemas.openxmlformats.org/officeDocument/2006/relationships/tags" Target="../tags/tag42.xml"/><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jpe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30.jfif"/><Relationship Id="rId5" Type="http://schemas.openxmlformats.org/officeDocument/2006/relationships/image" Target="../media/image29.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7.xml"/><Relationship Id="rId7" Type="http://schemas.openxmlformats.org/officeDocument/2006/relationships/image" Target="../media/image14.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png"/><Relationship Id="rId5" Type="http://schemas.openxmlformats.org/officeDocument/2006/relationships/slideLayout" Target="../slideLayouts/slideLayout5.xml"/><Relationship Id="rId10" Type="http://schemas.openxmlformats.org/officeDocument/2006/relationships/image" Target="../media/image11.png"/><Relationship Id="rId4" Type="http://schemas.openxmlformats.org/officeDocument/2006/relationships/tags" Target="../tags/tag48.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1.wdp"/><Relationship Id="rId7" Type="http://schemas.openxmlformats.org/officeDocument/2006/relationships/image" Target="../media/image37.jpe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4.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7.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11.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4.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10.jp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notesSlide" Target="../notesSlides/notesSlide3.xml"/><Relationship Id="rId28" Type="http://schemas.openxmlformats.org/officeDocument/2006/relationships/image" Target="../media/image13.png"/><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5.xml"/><Relationship Id="rId27"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7.xml"/><Relationship Id="rId7" Type="http://schemas.openxmlformats.org/officeDocument/2006/relationships/image" Target="../media/image1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8.png"/><Relationship Id="rId5" Type="http://schemas.openxmlformats.org/officeDocument/2006/relationships/slideLayout" Target="../slideLayouts/slideLayout5.xml"/><Relationship Id="rId10" Type="http://schemas.openxmlformats.org/officeDocument/2006/relationships/image" Target="../media/image11.png"/><Relationship Id="rId4" Type="http://schemas.openxmlformats.org/officeDocument/2006/relationships/tags" Target="../tags/tag28.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6.jpg"/><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32.xml"/><Relationship Id="rId7" Type="http://schemas.openxmlformats.org/officeDocument/2006/relationships/image" Target="../media/image1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5.xml"/><Relationship Id="rId5" Type="http://schemas.openxmlformats.org/officeDocument/2006/relationships/tags" Target="../tags/tag34.xml"/><Relationship Id="rId10" Type="http://schemas.openxmlformats.org/officeDocument/2006/relationships/image" Target="../media/image18.jpg"/><Relationship Id="rId4" Type="http://schemas.openxmlformats.org/officeDocument/2006/relationships/tags" Target="../tags/tag33.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4.png"/><Relationship Id="rId9"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00513B5-B47E-441C-8695-E0B152E0736A}"/>
              </a:ext>
            </a:extLst>
          </p:cNvPr>
          <p:cNvPicPr>
            <a:picLocks noChangeAspect="1"/>
          </p:cNvPicPr>
          <p:nvPr/>
        </p:nvPicPr>
        <p:blipFill rotWithShape="1">
          <a:blip r:embed="rId4">
            <a:extLst>
              <a:ext uri="{28A0092B-C50C-407E-A947-70E740481C1C}">
                <a14:useLocalDpi xmlns:a14="http://schemas.microsoft.com/office/drawing/2010/main" val="0"/>
              </a:ext>
            </a:extLst>
          </a:blip>
          <a:srcRect b="6824"/>
          <a:stretch/>
        </p:blipFill>
        <p:spPr>
          <a:xfrm>
            <a:off x="0" y="467974"/>
            <a:ext cx="12185702" cy="6390026"/>
          </a:xfrm>
          <a:prstGeom prst="rect">
            <a:avLst/>
          </a:prstGeom>
        </p:spPr>
      </p:pic>
      <p:pic>
        <p:nvPicPr>
          <p:cNvPr id="11" name="图片 10">
            <a:extLst>
              <a:ext uri="{FF2B5EF4-FFF2-40B4-BE49-F238E27FC236}">
                <a16:creationId xmlns:a16="http://schemas.microsoft.com/office/drawing/2014/main" id="{70E4C34F-80C0-4815-806D-6E7B22205D11}"/>
              </a:ext>
            </a:extLst>
          </p:cNvPr>
          <p:cNvPicPr>
            <a:picLocks noChangeAspect="1"/>
          </p:cNvPicPr>
          <p:nvPr/>
        </p:nvPicPr>
        <p:blipFill rotWithShape="1">
          <a:blip r:embed="rId5">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51" name="组合 50">
            <a:extLst>
              <a:ext uri="{FF2B5EF4-FFF2-40B4-BE49-F238E27FC236}">
                <a16:creationId xmlns:a16="http://schemas.microsoft.com/office/drawing/2014/main" id="{9C1E4839-5A6E-4D8F-811C-F7FA1ECA426C}"/>
              </a:ext>
            </a:extLst>
          </p:cNvPr>
          <p:cNvGrpSpPr/>
          <p:nvPr/>
        </p:nvGrpSpPr>
        <p:grpSpPr>
          <a:xfrm>
            <a:off x="550151" y="423229"/>
            <a:ext cx="4636626" cy="700854"/>
            <a:chOff x="684375" y="591009"/>
            <a:chExt cx="4636626" cy="700854"/>
          </a:xfrm>
        </p:grpSpPr>
        <p:pic>
          <p:nvPicPr>
            <p:cNvPr id="52" name="Picture 11" descr="F:\桌面\党政机关\素材\党徽\Nipic_20180988_201509091138025270001.png">
              <a:extLst>
                <a:ext uri="{FF2B5EF4-FFF2-40B4-BE49-F238E27FC236}">
                  <a16:creationId xmlns:a16="http://schemas.microsoft.com/office/drawing/2014/main" id="{5F8CF461-38A1-4BE1-B660-85C4E5D598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375" y="591009"/>
              <a:ext cx="909485" cy="700854"/>
            </a:xfrm>
            <a:prstGeom prst="rect">
              <a:avLst/>
            </a:prstGeom>
            <a:noFill/>
            <a:extLst>
              <a:ext uri="{909E8E84-426E-40DD-AFC4-6F175D3DCCD1}">
                <a14:hiddenFill xmlns:a14="http://schemas.microsoft.com/office/drawing/2010/main">
                  <a:solidFill>
                    <a:srgbClr val="FFFFFF"/>
                  </a:solidFill>
                </a14:hiddenFill>
              </a:ext>
            </a:extLst>
          </p:spPr>
        </p:pic>
        <p:sp>
          <p:nvSpPr>
            <p:cNvPr id="53" name="矩形 52">
              <a:extLst>
                <a:ext uri="{FF2B5EF4-FFF2-40B4-BE49-F238E27FC236}">
                  <a16:creationId xmlns:a16="http://schemas.microsoft.com/office/drawing/2014/main" id="{3FCD4EA7-E12C-48A5-A6A2-B06625022E2F}"/>
                </a:ext>
              </a:extLst>
            </p:cNvPr>
            <p:cNvSpPr/>
            <p:nvPr/>
          </p:nvSpPr>
          <p:spPr>
            <a:xfrm>
              <a:off x="1625759" y="635754"/>
              <a:ext cx="3695242" cy="646331"/>
            </a:xfrm>
            <a:prstGeom prst="rect">
              <a:avLst/>
            </a:prstGeom>
          </p:spPr>
          <p:txBody>
            <a:bodyPr wrap="none">
              <a:spAutoFit/>
            </a:bodyPr>
            <a:lstStyle/>
            <a:p>
              <a:r>
                <a:rPr lang="zh-CN" altLang="en-US" sz="3600" b="1" spc="-100" dirty="0">
                  <a:solidFill>
                    <a:schemeClr val="accent1"/>
                  </a:solidFill>
                  <a:latin typeface="字魂59号-创粗黑" panose="00000500000000000000" pitchFamily="2" charset="-122"/>
                  <a:ea typeface="字魂59号-创粗黑" panose="00000500000000000000" pitchFamily="2" charset="-122"/>
                  <a:cs typeface="+mn-ea"/>
                  <a:sym typeface="字魂58号-创中黑-Regular" panose="00000500000000000000" pitchFamily="2" charset="-122"/>
                </a:rPr>
                <a:t>献礼建党</a:t>
              </a:r>
              <a:r>
                <a:rPr lang="en-US" altLang="zh-CN" sz="3600" b="1" spc="-100" dirty="0">
                  <a:solidFill>
                    <a:schemeClr val="accent1"/>
                  </a:solidFill>
                  <a:latin typeface="字魂59号-创粗黑" panose="00000500000000000000" pitchFamily="2" charset="-122"/>
                  <a:ea typeface="字魂59号-创粗黑" panose="00000500000000000000" pitchFamily="2" charset="-122"/>
                  <a:cs typeface="+mn-ea"/>
                  <a:sym typeface="字魂58号-创中黑-Regular" panose="00000500000000000000" pitchFamily="2" charset="-122"/>
                </a:rPr>
                <a:t>100</a:t>
              </a:r>
              <a:r>
                <a:rPr lang="zh-CN" altLang="en-US" sz="3600" b="1" spc="-100" dirty="0">
                  <a:solidFill>
                    <a:schemeClr val="accent1"/>
                  </a:solidFill>
                  <a:latin typeface="字魂59号-创粗黑" panose="00000500000000000000" pitchFamily="2" charset="-122"/>
                  <a:ea typeface="字魂59号-创粗黑" panose="00000500000000000000" pitchFamily="2" charset="-122"/>
                  <a:cs typeface="+mn-ea"/>
                  <a:sym typeface="字魂58号-创中黑-Regular" panose="00000500000000000000" pitchFamily="2" charset="-122"/>
                </a:rPr>
                <a:t>周年</a:t>
              </a:r>
            </a:p>
          </p:txBody>
        </p:sp>
        <p:sp>
          <p:nvSpPr>
            <p:cNvPr id="54" name="矩形 53">
              <a:extLst>
                <a:ext uri="{FF2B5EF4-FFF2-40B4-BE49-F238E27FC236}">
                  <a16:creationId xmlns:a16="http://schemas.microsoft.com/office/drawing/2014/main" id="{1F41D633-BF6F-4B76-8D25-7BF245668BCD}"/>
                </a:ext>
              </a:extLst>
            </p:cNvPr>
            <p:cNvSpPr/>
            <p:nvPr/>
          </p:nvSpPr>
          <p:spPr>
            <a:xfrm>
              <a:off x="1593860" y="683493"/>
              <a:ext cx="45719" cy="5158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accent2"/>
                </a:solidFill>
                <a:latin typeface="字魂58号-创中黑-Regular" panose="00000500000000000000" pitchFamily="2" charset="-122"/>
                <a:ea typeface="字魂58号-创中黑-Regular" panose="00000500000000000000" pitchFamily="2" charset="-122"/>
                <a:cs typeface="Arial" panose="020B0604020202020204" pitchFamily="34" charset="0"/>
                <a:sym typeface="字魂58号-创中黑-Regular" panose="00000500000000000000" pitchFamily="2" charset="-122"/>
              </a:endParaRPr>
            </a:p>
          </p:txBody>
        </p:sp>
      </p:grpSp>
      <p:sp>
        <p:nvSpPr>
          <p:cNvPr id="41" name="PA-102237">
            <a:extLst>
              <a:ext uri="{FF2B5EF4-FFF2-40B4-BE49-F238E27FC236}">
                <a16:creationId xmlns:a16="http://schemas.microsoft.com/office/drawing/2014/main" id="{23CD0B1E-CDF4-4B6E-BBAA-967CDCCA92E9}"/>
              </a:ext>
            </a:extLst>
          </p:cNvPr>
          <p:cNvSpPr txBox="1"/>
          <p:nvPr>
            <p:custDataLst>
              <p:tags r:id="rId1"/>
            </p:custDataLst>
          </p:nvPr>
        </p:nvSpPr>
        <p:spPr>
          <a:xfrm>
            <a:off x="941684" y="1592056"/>
            <a:ext cx="10302334" cy="1938992"/>
          </a:xfrm>
          <a:prstGeom prst="rect">
            <a:avLst/>
          </a:prstGeom>
          <a:noFill/>
        </p:spPr>
        <p:txBody>
          <a:bodyPr wrap="square" rtlCol="0">
            <a:spAutoFit/>
          </a:bodyPr>
          <a:lstStyle/>
          <a:p>
            <a:pPr algn="ctr"/>
            <a:r>
              <a:rPr lang="zh-CN" altLang="en-US" sz="6000" b="1" spc="60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rPr>
              <a:t>为推动构建人类命运共同体</a:t>
            </a:r>
            <a:endParaRPr lang="en-US" altLang="zh-CN" sz="6000" b="1" spc="60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endParaRPr>
          </a:p>
          <a:p>
            <a:pPr algn="ctr"/>
            <a:r>
              <a:rPr lang="zh-CN" altLang="en-US" sz="6000" b="1" spc="60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rPr>
              <a:t>贡献青春力量</a:t>
            </a:r>
          </a:p>
        </p:txBody>
      </p:sp>
      <p:sp>
        <p:nvSpPr>
          <p:cNvPr id="43" name="矩形 42">
            <a:extLst>
              <a:ext uri="{FF2B5EF4-FFF2-40B4-BE49-F238E27FC236}">
                <a16:creationId xmlns:a16="http://schemas.microsoft.com/office/drawing/2014/main" id="{3A0367B6-9690-4480-B780-90B6D0C92073}"/>
              </a:ext>
            </a:extLst>
          </p:cNvPr>
          <p:cNvSpPr/>
          <p:nvPr/>
        </p:nvSpPr>
        <p:spPr>
          <a:xfrm>
            <a:off x="1216051" y="3662987"/>
            <a:ext cx="9753600" cy="853567"/>
          </a:xfrm>
          <a:prstGeom prst="rect">
            <a:avLst/>
          </a:prstGeom>
        </p:spPr>
        <p:txBody>
          <a:bodyPr wrap="square">
            <a:spAutoFit/>
          </a:bodyPr>
          <a:lstStyle/>
          <a:p>
            <a:pPr algn="ctr">
              <a:lnSpc>
                <a:spcPct val="130000"/>
              </a:lnSpc>
            </a:pPr>
            <a:r>
              <a:rPr lang="zh-CN" altLang="en-US" sz="2000" b="1" dirty="0">
                <a:latin typeface="+mj-ea"/>
                <a:ea typeface="+mj-ea"/>
              </a:rPr>
              <a:t>演讲人：魏宇非</a:t>
            </a:r>
            <a:endParaRPr lang="en-US" altLang="zh-CN" sz="2000" b="1" dirty="0">
              <a:latin typeface="+mj-ea"/>
              <a:ea typeface="+mj-ea"/>
            </a:endParaRPr>
          </a:p>
          <a:p>
            <a:pPr algn="ctr">
              <a:lnSpc>
                <a:spcPct val="130000"/>
              </a:lnSpc>
            </a:pPr>
            <a:r>
              <a:rPr lang="zh-CN" altLang="en-US" sz="2000" b="1" dirty="0">
                <a:latin typeface="+mj-ea"/>
                <a:ea typeface="+mj-ea"/>
              </a:rPr>
              <a:t>人工智能与计算机学院 计算机</a:t>
            </a:r>
            <a:r>
              <a:rPr lang="en-US" altLang="zh-CN" sz="2000" b="1" dirty="0">
                <a:latin typeface="+mj-ea"/>
                <a:ea typeface="+mj-ea"/>
              </a:rPr>
              <a:t>1901</a:t>
            </a:r>
            <a:r>
              <a:rPr lang="zh-CN" altLang="en-US" sz="2000" b="1" dirty="0">
                <a:latin typeface="+mj-ea"/>
                <a:ea typeface="+mj-ea"/>
              </a:rPr>
              <a:t>班</a:t>
            </a:r>
          </a:p>
        </p:txBody>
      </p:sp>
    </p:spTree>
    <p:extLst>
      <p:ext uri="{BB962C8B-B14F-4D97-AF65-F5344CB8AC3E}">
        <p14:creationId xmlns:p14="http://schemas.microsoft.com/office/powerpoint/2010/main" val="91193317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8B419EEC-B1B2-40D7-B71B-EB66F6C2F546}"/>
              </a:ext>
            </a:extLst>
          </p:cNvPr>
          <p:cNvGrpSpPr/>
          <p:nvPr/>
        </p:nvGrpSpPr>
        <p:grpSpPr>
          <a:xfrm>
            <a:off x="504343" y="361243"/>
            <a:ext cx="657016" cy="657016"/>
            <a:chOff x="6176272" y="2046428"/>
            <a:chExt cx="710830" cy="710830"/>
          </a:xfrm>
        </p:grpSpPr>
        <p:sp>
          <p:nvSpPr>
            <p:cNvPr id="4" name="椭圆 3">
              <a:extLst>
                <a:ext uri="{FF2B5EF4-FFF2-40B4-BE49-F238E27FC236}">
                  <a16:creationId xmlns:a16="http://schemas.microsoft.com/office/drawing/2014/main" id="{F5879B45-8716-47FF-BEA8-2559EE5D6D48}"/>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01</a:t>
              </a:r>
              <a:endParaRPr lang="zh-CN" altLang="en-US" sz="2400" dirty="0">
                <a:latin typeface="+mn-ea"/>
              </a:endParaRPr>
            </a:p>
          </p:txBody>
        </p:sp>
        <p:grpSp>
          <p:nvGrpSpPr>
            <p:cNvPr id="5" name="组合 4">
              <a:extLst>
                <a:ext uri="{FF2B5EF4-FFF2-40B4-BE49-F238E27FC236}">
                  <a16:creationId xmlns:a16="http://schemas.microsoft.com/office/drawing/2014/main" id="{08BA4D91-FD7A-4740-B982-CE8FC919E5D9}"/>
                </a:ext>
              </a:extLst>
            </p:cNvPr>
            <p:cNvGrpSpPr/>
            <p:nvPr/>
          </p:nvGrpSpPr>
          <p:grpSpPr>
            <a:xfrm rot="14621625">
              <a:off x="6176272" y="2046428"/>
              <a:ext cx="710830" cy="710830"/>
              <a:chOff x="857250" y="1893093"/>
              <a:chExt cx="864394" cy="864394"/>
            </a:xfrm>
          </p:grpSpPr>
          <p:sp>
            <p:nvSpPr>
              <p:cNvPr id="6" name="弧形 5">
                <a:extLst>
                  <a:ext uri="{FF2B5EF4-FFF2-40B4-BE49-F238E27FC236}">
                    <a16:creationId xmlns:a16="http://schemas.microsoft.com/office/drawing/2014/main" id="{E16B2946-A842-40D6-B33C-8E039BB9EF2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7" name="弧形 6">
                <a:extLst>
                  <a:ext uri="{FF2B5EF4-FFF2-40B4-BE49-F238E27FC236}">
                    <a16:creationId xmlns:a16="http://schemas.microsoft.com/office/drawing/2014/main" id="{6AEB82F3-6119-4E72-901D-3A8C1357D4BF}"/>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8" name="直接连接符 7">
            <a:extLst>
              <a:ext uri="{FF2B5EF4-FFF2-40B4-BE49-F238E27FC236}">
                <a16:creationId xmlns:a16="http://schemas.microsoft.com/office/drawing/2014/main" id="{3293749D-D349-4BF4-BE03-BFDD2F7A3452}"/>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5AA8DA4-CA33-4996-9B9C-A413E4BB29C2}"/>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大道之行 天下为公</a:t>
            </a:r>
          </a:p>
        </p:txBody>
      </p:sp>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15" name="组合 14">
            <a:extLst>
              <a:ext uri="{FF2B5EF4-FFF2-40B4-BE49-F238E27FC236}">
                <a16:creationId xmlns:a16="http://schemas.microsoft.com/office/drawing/2014/main" id="{B1A9EF28-565C-4F67-B302-A3DAFF15067A}"/>
              </a:ext>
            </a:extLst>
          </p:cNvPr>
          <p:cNvGrpSpPr/>
          <p:nvPr/>
        </p:nvGrpSpPr>
        <p:grpSpPr>
          <a:xfrm>
            <a:off x="498790" y="2843119"/>
            <a:ext cx="7771924" cy="3034088"/>
            <a:chOff x="1440" y="2183"/>
            <a:chExt cx="16319" cy="6371"/>
          </a:xfrm>
        </p:grpSpPr>
        <p:grpSp>
          <p:nvGrpSpPr>
            <p:cNvPr id="16" name="组合 3">
              <a:extLst>
                <a:ext uri="{FF2B5EF4-FFF2-40B4-BE49-F238E27FC236}">
                  <a16:creationId xmlns:a16="http://schemas.microsoft.com/office/drawing/2014/main" id="{E03312D2-73EE-4EDC-879B-C6AD8B517CBC}"/>
                </a:ext>
              </a:extLst>
            </p:cNvPr>
            <p:cNvGrpSpPr/>
            <p:nvPr/>
          </p:nvGrpSpPr>
          <p:grpSpPr>
            <a:xfrm>
              <a:off x="1440" y="2183"/>
              <a:ext cx="16319" cy="6371"/>
              <a:chOff x="218" y="311"/>
              <a:chExt cx="13848" cy="5451"/>
            </a:xfrm>
          </p:grpSpPr>
          <p:sp>
            <p:nvSpPr>
              <p:cNvPr id="18" name="圆角矩形 10">
                <a:extLst>
                  <a:ext uri="{FF2B5EF4-FFF2-40B4-BE49-F238E27FC236}">
                    <a16:creationId xmlns:a16="http://schemas.microsoft.com/office/drawing/2014/main" id="{7F7CE68E-C3FC-46F9-B409-DDA9A72B0E44}"/>
                  </a:ext>
                </a:extLst>
              </p:cNvPr>
              <p:cNvSpPr/>
              <p:nvPr/>
            </p:nvSpPr>
            <p:spPr bwMode="auto">
              <a:xfrm>
                <a:off x="218" y="311"/>
                <a:ext cx="13848" cy="5451"/>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sz="1350">
                  <a:latin typeface="楷体" panose="02010609060101010101" pitchFamily="49" charset="-122"/>
                  <a:ea typeface="楷体" panose="02010609060101010101" pitchFamily="49" charset="-122"/>
                </a:endParaRPr>
              </a:p>
            </p:txBody>
          </p:sp>
          <p:pic>
            <p:nvPicPr>
              <p:cNvPr id="23" name="图片 22">
                <a:extLst>
                  <a:ext uri="{FF2B5EF4-FFF2-40B4-BE49-F238E27FC236}">
                    <a16:creationId xmlns:a16="http://schemas.microsoft.com/office/drawing/2014/main" id="{3798916F-6F75-4ABF-AC45-3D2ABC9107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2" y="574"/>
                <a:ext cx="976" cy="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3">
                <a:extLst>
                  <a:ext uri="{FF2B5EF4-FFF2-40B4-BE49-F238E27FC236}">
                    <a16:creationId xmlns:a16="http://schemas.microsoft.com/office/drawing/2014/main" id="{C8B90293-0160-4D42-AABD-627BA20E91BB}"/>
                  </a:ext>
                </a:extLst>
              </p:cNvPr>
              <p:cNvSpPr txBox="1">
                <a:spLocks noChangeArrowheads="1"/>
              </p:cNvSpPr>
              <p:nvPr/>
            </p:nvSpPr>
            <p:spPr bwMode="auto">
              <a:xfrm>
                <a:off x="1236" y="1324"/>
                <a:ext cx="534"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FF0000"/>
                    </a:solidFill>
                    <a:latin typeface="楷体" panose="02010609060101010101" pitchFamily="49" charset="-122"/>
                    <a:ea typeface="楷体" panose="02010609060101010101" pitchFamily="49" charset="-122"/>
                  </a:rPr>
                  <a:t>语</a:t>
                </a:r>
              </a:p>
            </p:txBody>
          </p:sp>
        </p:grpSp>
        <p:sp>
          <p:nvSpPr>
            <p:cNvPr id="17" name="矩形 16">
              <a:extLst>
                <a:ext uri="{FF2B5EF4-FFF2-40B4-BE49-F238E27FC236}">
                  <a16:creationId xmlns:a16="http://schemas.microsoft.com/office/drawing/2014/main" id="{4873893C-FBC0-48F3-BB23-80AB3A2AD36A}"/>
                </a:ext>
              </a:extLst>
            </p:cNvPr>
            <p:cNvSpPr/>
            <p:nvPr/>
          </p:nvSpPr>
          <p:spPr>
            <a:xfrm>
              <a:off x="1864" y="3945"/>
              <a:ext cx="15679" cy="4021"/>
            </a:xfrm>
            <a:prstGeom prst="rect">
              <a:avLst/>
            </a:prstGeom>
            <a:noFill/>
          </p:spPr>
          <p:txBody>
            <a:bodyPr wrap="square" lIns="68580" tIns="34290" rIns="68580" bIns="34290">
              <a:spAutoFit/>
            </a:bodyPr>
            <a:lstStyle/>
            <a:p>
              <a:pPr indent="457200" algn="l">
                <a:lnSpc>
                  <a:spcPct val="150000"/>
                </a:lnSpc>
              </a:pPr>
              <a:r>
                <a:rPr lang="zh-CN" altLang="en-US" sz="2000" b="1" dirty="0">
                  <a:latin typeface="楷体" panose="02010609060101010101" pitchFamily="49" charset="-122"/>
                  <a:ea typeface="楷体" panose="02010609060101010101" pitchFamily="49" charset="-122"/>
                  <a:cs typeface="方正粗黑宋简体" panose="02000000000000000000" pitchFamily="2" charset="-122"/>
                  <a:sym typeface="+mn-ea"/>
                </a:rPr>
                <a:t>要坚定道路自信、理论自信、制度自信、文化自信。</a:t>
              </a:r>
            </a:p>
            <a:p>
              <a:pPr indent="457200" algn="l">
                <a:lnSpc>
                  <a:spcPct val="150000"/>
                </a:lnSpc>
              </a:pPr>
              <a:r>
                <a:rPr lang="zh-CN" altLang="en-US" sz="2000" b="1" dirty="0">
                  <a:latin typeface="楷体" panose="02010609060101010101" pitchFamily="49" charset="-122"/>
                  <a:ea typeface="楷体" panose="02010609060101010101" pitchFamily="49" charset="-122"/>
                  <a:cs typeface="方正粗黑宋简体" panose="02000000000000000000" pitchFamily="2" charset="-122"/>
                  <a:sym typeface="+mn-ea"/>
                </a:rPr>
                <a:t>文化自信是更基础更广泛更深厚的自信。</a:t>
              </a:r>
            </a:p>
            <a:p>
              <a:pPr indent="457200" algn="l">
                <a:lnSpc>
                  <a:spcPct val="150000"/>
                </a:lnSpc>
              </a:pPr>
              <a:r>
                <a:rPr lang="zh-CN" altLang="en-US" sz="2000" b="1" dirty="0">
                  <a:latin typeface="楷体" panose="02010609060101010101" pitchFamily="49" charset="-122"/>
                  <a:ea typeface="楷体" panose="02010609060101010101" pitchFamily="49" charset="-122"/>
                  <a:cs typeface="方正粗黑宋简体" panose="02000000000000000000" pitchFamily="2" charset="-122"/>
                  <a:sym typeface="+mn-ea"/>
                </a:rPr>
                <a:t>中国共产党人和中国人民完全有信心为人类对更好社会制度的探索提供中国方案！</a:t>
              </a:r>
              <a:endParaRPr lang="zh-CN" altLang="en-US" sz="2000" b="1" dirty="0">
                <a:solidFill>
                  <a:schemeClr val="tx1">
                    <a:lumMod val="85000"/>
                    <a:lumOff val="15000"/>
                  </a:schemeClr>
                </a:solidFill>
                <a:latin typeface="楷体" panose="02010609060101010101" pitchFamily="49" charset="-122"/>
                <a:ea typeface="楷体" panose="02010609060101010101" pitchFamily="49" charset="-122"/>
                <a:cs typeface="方正粗黑宋简体" panose="02000000000000000000" pitchFamily="2" charset="-122"/>
                <a:sym typeface="+mn-ea"/>
              </a:endParaRPr>
            </a:p>
          </p:txBody>
        </p:sp>
      </p:grpSp>
      <p:sp>
        <p:nvSpPr>
          <p:cNvPr id="27" name="矩形 26">
            <a:extLst>
              <a:ext uri="{FF2B5EF4-FFF2-40B4-BE49-F238E27FC236}">
                <a16:creationId xmlns:a16="http://schemas.microsoft.com/office/drawing/2014/main" id="{6CC4807F-E8B3-454D-9A1F-0092260A2E50}"/>
              </a:ext>
            </a:extLst>
          </p:cNvPr>
          <p:cNvSpPr/>
          <p:nvPr/>
        </p:nvSpPr>
        <p:spPr>
          <a:xfrm>
            <a:off x="411096" y="1220345"/>
            <a:ext cx="8046371" cy="1497205"/>
          </a:xfrm>
          <a:prstGeom prst="rect">
            <a:avLst/>
          </a:prstGeom>
        </p:spPr>
        <p:txBody>
          <a:bodyPr wrap="square">
            <a:spAutoFit/>
          </a:bodyPr>
          <a:lstStyle/>
          <a:p>
            <a:pPr algn="just">
              <a:lnSpc>
                <a:spcPct val="130000"/>
              </a:lnSpc>
            </a:pPr>
            <a:r>
              <a:rPr lang="zh-CN" altLang="en-US" b="1" dirty="0"/>
              <a:t>       构建人类命运共同体重要战略思想，是习近平总书记着眼人类发展和世界前途提出的中国理念、中国方案，受到国际社会的高度评价和热烈响应，已被多次写入联合国文件，产生日益广泛而深远的影响，成为中国引领时代潮流和人类文明进步方向的鲜明旗帜。</a:t>
            </a:r>
          </a:p>
        </p:txBody>
      </p:sp>
      <p:pic>
        <p:nvPicPr>
          <p:cNvPr id="12" name="图片 11">
            <a:extLst>
              <a:ext uri="{FF2B5EF4-FFF2-40B4-BE49-F238E27FC236}">
                <a16:creationId xmlns:a16="http://schemas.microsoft.com/office/drawing/2014/main" id="{748B6125-CC4D-4A1C-B8BC-EF1EE9B05C95}"/>
              </a:ext>
            </a:extLst>
          </p:cNvPr>
          <p:cNvPicPr>
            <a:picLocks noChangeAspect="1"/>
          </p:cNvPicPr>
          <p:nvPr/>
        </p:nvPicPr>
        <p:blipFill rotWithShape="1">
          <a:blip r:embed="rId6">
            <a:extLst>
              <a:ext uri="{28A0092B-C50C-407E-A947-70E740481C1C}">
                <a14:useLocalDpi xmlns:a14="http://schemas.microsoft.com/office/drawing/2010/main" val="0"/>
              </a:ext>
            </a:extLst>
          </a:blip>
          <a:srcRect t="4042"/>
          <a:stretch/>
        </p:blipFill>
        <p:spPr>
          <a:xfrm>
            <a:off x="8665567" y="1698870"/>
            <a:ext cx="3027643" cy="4051842"/>
          </a:xfrm>
          <a:prstGeom prst="rect">
            <a:avLst/>
          </a:prstGeom>
        </p:spPr>
      </p:pic>
      <p:sp>
        <p:nvSpPr>
          <p:cNvPr id="28" name="文本框 27">
            <a:extLst>
              <a:ext uri="{FF2B5EF4-FFF2-40B4-BE49-F238E27FC236}">
                <a16:creationId xmlns:a16="http://schemas.microsoft.com/office/drawing/2014/main" id="{01074476-6617-4958-8FF8-E04D92A0FF34}"/>
              </a:ext>
            </a:extLst>
          </p:cNvPr>
          <p:cNvSpPr txBox="1"/>
          <p:nvPr/>
        </p:nvSpPr>
        <p:spPr>
          <a:xfrm>
            <a:off x="8780522" y="5422949"/>
            <a:ext cx="2797732" cy="461665"/>
          </a:xfrm>
          <a:prstGeom prst="rect">
            <a:avLst/>
          </a:prstGeom>
          <a:noFill/>
        </p:spPr>
        <p:txBody>
          <a:bodyPr wrap="square">
            <a:spAutoFit/>
          </a:bodyPr>
          <a:lstStyle/>
          <a:p>
            <a:pPr algn="ctr"/>
            <a:r>
              <a:rPr lang="zh-CN" altLang="en-US" sz="2400" b="1" spc="-150" dirty="0">
                <a:gradFill>
                  <a:gsLst>
                    <a:gs pos="0">
                      <a:srgbClr val="E81E17"/>
                    </a:gs>
                    <a:gs pos="62000">
                      <a:srgbClr val="B91D21"/>
                    </a:gs>
                    <a:gs pos="100000">
                      <a:srgbClr val="E81E17">
                        <a:lumMod val="75000"/>
                      </a:srgbClr>
                    </a:gs>
                  </a:gsLst>
                  <a:lin ang="5400000" scaled="1"/>
                </a:gradFill>
                <a:ea typeface="思源黑体 CN Bold" panose="020B0800000000000000" pitchFamily="34" charset="-122"/>
              </a:rPr>
              <a:t>大国外交</a:t>
            </a:r>
          </a:p>
        </p:txBody>
      </p:sp>
    </p:spTree>
    <p:extLst>
      <p:ext uri="{BB962C8B-B14F-4D97-AF65-F5344CB8AC3E}">
        <p14:creationId xmlns:p14="http://schemas.microsoft.com/office/powerpoint/2010/main" val="3931929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750"/>
                                        <p:tgtEl>
                                          <p:spTgt spid="27"/>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9C2B79-C956-4FD8-AF0E-C48257BEEF99}"/>
              </a:ext>
            </a:extLst>
          </p:cNvPr>
          <p:cNvPicPr>
            <a:picLocks noChangeAspect="1"/>
          </p:cNvPicPr>
          <p:nvPr/>
        </p:nvPicPr>
        <p:blipFill rotWithShape="1">
          <a:blip r:embed="rId6">
            <a:extLst>
              <a:ext uri="{28A0092B-C50C-407E-A947-70E740481C1C}">
                <a14:useLocalDpi xmlns:a14="http://schemas.microsoft.com/office/drawing/2010/main" val="0"/>
              </a:ext>
            </a:extLst>
          </a:blip>
          <a:srcRect t="50939"/>
          <a:stretch/>
        </p:blipFill>
        <p:spPr>
          <a:xfrm>
            <a:off x="6298" y="3519562"/>
            <a:ext cx="12179404" cy="3362891"/>
          </a:xfrm>
          <a:prstGeom prst="rect">
            <a:avLst/>
          </a:prstGeom>
        </p:spPr>
      </p:pic>
      <p:pic>
        <p:nvPicPr>
          <p:cNvPr id="5" name="PA-102210" descr="手机屏幕的截图&#10;&#10;描述已自动生成">
            <a:extLst>
              <a:ext uri="{FF2B5EF4-FFF2-40B4-BE49-F238E27FC236}">
                <a16:creationId xmlns:a16="http://schemas.microsoft.com/office/drawing/2014/main" id="{EAF758C1-A113-4061-AD01-B57095EE6507}"/>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4897" t="35738" r="26167" b="36557"/>
          <a:stretch/>
        </p:blipFill>
        <p:spPr>
          <a:xfrm>
            <a:off x="380712" y="914104"/>
            <a:ext cx="2223135" cy="1096047"/>
          </a:xfrm>
          <a:prstGeom prst="rect">
            <a:avLst/>
          </a:prstGeom>
        </p:spPr>
      </p:pic>
      <p:pic>
        <p:nvPicPr>
          <p:cNvPr id="9" name="图片 8">
            <a:extLst>
              <a:ext uri="{FF2B5EF4-FFF2-40B4-BE49-F238E27FC236}">
                <a16:creationId xmlns:a16="http://schemas.microsoft.com/office/drawing/2014/main" id="{2EE0F70A-152C-4BCC-8EBF-0304BA35CB02}"/>
              </a:ext>
            </a:extLst>
          </p:cNvPr>
          <p:cNvPicPr>
            <a:picLocks noChangeAspect="1"/>
          </p:cNvPicPr>
          <p:nvPr/>
        </p:nvPicPr>
        <p:blipFill rotWithShape="1">
          <a:blip r:embed="rId8">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pic>
        <p:nvPicPr>
          <p:cNvPr id="10" name="图片 9">
            <a:extLst>
              <a:ext uri="{FF2B5EF4-FFF2-40B4-BE49-F238E27FC236}">
                <a16:creationId xmlns:a16="http://schemas.microsoft.com/office/drawing/2014/main" id="{E745158B-6FC8-432D-BD6D-E658D82464FE}"/>
              </a:ext>
            </a:extLst>
          </p:cNvPr>
          <p:cNvPicPr>
            <a:picLocks noChangeAspect="1"/>
          </p:cNvPicPr>
          <p:nvPr/>
        </p:nvPicPr>
        <p:blipFill rotWithShape="1">
          <a:blip r:embed="rId9">
            <a:extLst>
              <a:ext uri="{28A0092B-C50C-407E-A947-70E740481C1C}">
                <a14:useLocalDpi xmlns:a14="http://schemas.microsoft.com/office/drawing/2010/main" val="0"/>
              </a:ext>
            </a:extLst>
          </a:blip>
          <a:srcRect r="87042" b="72826"/>
          <a:stretch/>
        </p:blipFill>
        <p:spPr>
          <a:xfrm>
            <a:off x="128137" y="-265424"/>
            <a:ext cx="1577833" cy="1862212"/>
          </a:xfrm>
          <a:prstGeom prst="rect">
            <a:avLst/>
          </a:prstGeom>
        </p:spPr>
      </p:pic>
      <p:pic>
        <p:nvPicPr>
          <p:cNvPr id="16" name="PA-102232">
            <a:extLst>
              <a:ext uri="{FF2B5EF4-FFF2-40B4-BE49-F238E27FC236}">
                <a16:creationId xmlns:a16="http://schemas.microsoft.com/office/drawing/2014/main" id="{C8C38240-B424-4243-8337-664FF64647E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bwMode="auto">
          <a:xfrm>
            <a:off x="4520183" y="914104"/>
            <a:ext cx="3175697" cy="311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102237">
            <a:extLst>
              <a:ext uri="{FF2B5EF4-FFF2-40B4-BE49-F238E27FC236}">
                <a16:creationId xmlns:a16="http://schemas.microsoft.com/office/drawing/2014/main" id="{B6A542DD-DF98-4FF4-83A4-BB347E0ADBE1}"/>
              </a:ext>
            </a:extLst>
          </p:cNvPr>
          <p:cNvSpPr txBox="1"/>
          <p:nvPr>
            <p:custDataLst>
              <p:tags r:id="rId3"/>
            </p:custDataLst>
          </p:nvPr>
        </p:nvSpPr>
        <p:spPr>
          <a:xfrm>
            <a:off x="697164" y="2359073"/>
            <a:ext cx="10821736" cy="1015663"/>
          </a:xfrm>
          <a:prstGeom prst="rect">
            <a:avLst/>
          </a:prstGeom>
          <a:noFill/>
        </p:spPr>
        <p:txBody>
          <a:bodyPr wrap="square" rtlCol="0">
            <a:spAutoFit/>
          </a:bodyPr>
          <a:lstStyle/>
          <a:p>
            <a:pPr algn="ctr"/>
            <a:r>
              <a:rPr lang="zh-CN" altLang="en-US" sz="6000" b="1" spc="-15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rPr>
              <a:t>不忘初心 牢记使命</a:t>
            </a:r>
          </a:p>
        </p:txBody>
      </p:sp>
      <p:sp>
        <p:nvSpPr>
          <p:cNvPr id="22" name="PA-任意多边形 37">
            <a:extLst>
              <a:ext uri="{FF2B5EF4-FFF2-40B4-BE49-F238E27FC236}">
                <a16:creationId xmlns:a16="http://schemas.microsoft.com/office/drawing/2014/main" id="{9635F004-4457-445D-8154-9898969A6A24}"/>
              </a:ext>
            </a:extLst>
          </p:cNvPr>
          <p:cNvSpPr/>
          <p:nvPr>
            <p:custDataLst>
              <p:tags r:id="rId4"/>
            </p:custDataLst>
          </p:nvPr>
        </p:nvSpPr>
        <p:spPr>
          <a:xfrm flipV="1">
            <a:off x="5173821" y="2042415"/>
            <a:ext cx="1868422" cy="145694"/>
          </a:xfrm>
          <a:custGeom>
            <a:avLst/>
            <a:gdLst>
              <a:gd name="connsiteX0" fmla="*/ 0 w 2223135"/>
              <a:gd name="connsiteY0" fmla="*/ 0 h 173354"/>
              <a:gd name="connsiteX1" fmla="*/ 2223135 w 2223135"/>
              <a:gd name="connsiteY1" fmla="*/ 0 h 173354"/>
              <a:gd name="connsiteX2" fmla="*/ 2223135 w 2223135"/>
              <a:gd name="connsiteY2" fmla="*/ 10793 h 173354"/>
              <a:gd name="connsiteX3" fmla="*/ 2223135 w 2223135"/>
              <a:gd name="connsiteY3" fmla="*/ 45719 h 173354"/>
              <a:gd name="connsiteX4" fmla="*/ 2223135 w 2223135"/>
              <a:gd name="connsiteY4" fmla="*/ 127635 h 173354"/>
              <a:gd name="connsiteX5" fmla="*/ 2223135 w 2223135"/>
              <a:gd name="connsiteY5" fmla="*/ 168274 h 173354"/>
              <a:gd name="connsiteX6" fmla="*/ 2223135 w 2223135"/>
              <a:gd name="connsiteY6" fmla="*/ 173354 h 173354"/>
              <a:gd name="connsiteX7" fmla="*/ 2065654 w 2223135"/>
              <a:gd name="connsiteY7" fmla="*/ 173354 h 173354"/>
              <a:gd name="connsiteX8" fmla="*/ 2065654 w 2223135"/>
              <a:gd name="connsiteY8" fmla="*/ 165417 h 173354"/>
              <a:gd name="connsiteX9" fmla="*/ 2065654 w 2223135"/>
              <a:gd name="connsiteY9" fmla="*/ 127635 h 173354"/>
              <a:gd name="connsiteX10" fmla="*/ 2065654 w 2223135"/>
              <a:gd name="connsiteY10" fmla="*/ 71752 h 173354"/>
              <a:gd name="connsiteX11" fmla="*/ 2067717 w 2223135"/>
              <a:gd name="connsiteY11" fmla="*/ 71752 h 173354"/>
              <a:gd name="connsiteX12" fmla="*/ 2067717 w 2223135"/>
              <a:gd name="connsiteY12" fmla="*/ 63815 h 173354"/>
              <a:gd name="connsiteX13" fmla="*/ 2144395 w 2223135"/>
              <a:gd name="connsiteY13" fmla="*/ 63815 h 173354"/>
              <a:gd name="connsiteX14" fmla="*/ 2144395 w 2223135"/>
              <a:gd name="connsiteY14" fmla="*/ 109534 h 173354"/>
              <a:gd name="connsiteX15" fmla="*/ 2111373 w 2223135"/>
              <a:gd name="connsiteY15" fmla="*/ 109534 h 173354"/>
              <a:gd name="connsiteX16" fmla="*/ 2111373 w 2223135"/>
              <a:gd name="connsiteY16" fmla="*/ 127635 h 173354"/>
              <a:gd name="connsiteX17" fmla="*/ 2177416 w 2223135"/>
              <a:gd name="connsiteY17" fmla="*/ 127635 h 173354"/>
              <a:gd name="connsiteX18" fmla="*/ 2177416 w 2223135"/>
              <a:gd name="connsiteY18" fmla="*/ 45719 h 173354"/>
              <a:gd name="connsiteX19" fmla="*/ 45719 w 2223135"/>
              <a:gd name="connsiteY19" fmla="*/ 45719 h 173354"/>
              <a:gd name="connsiteX20" fmla="*/ 45719 w 2223135"/>
              <a:gd name="connsiteY20" fmla="*/ 127635 h 173354"/>
              <a:gd name="connsiteX21" fmla="*/ 111762 w 2223135"/>
              <a:gd name="connsiteY21" fmla="*/ 127635 h 173354"/>
              <a:gd name="connsiteX22" fmla="*/ 111762 w 2223135"/>
              <a:gd name="connsiteY22" fmla="*/ 112386 h 173354"/>
              <a:gd name="connsiteX23" fmla="*/ 80804 w 2223135"/>
              <a:gd name="connsiteY23" fmla="*/ 112386 h 173354"/>
              <a:gd name="connsiteX24" fmla="*/ 80804 w 2223135"/>
              <a:gd name="connsiteY24" fmla="*/ 66667 h 173354"/>
              <a:gd name="connsiteX25" fmla="*/ 157482 w 2223135"/>
              <a:gd name="connsiteY25" fmla="*/ 66667 h 173354"/>
              <a:gd name="connsiteX26" fmla="*/ 157482 w 2223135"/>
              <a:gd name="connsiteY26" fmla="*/ 112386 h 173354"/>
              <a:gd name="connsiteX27" fmla="*/ 157481 w 2223135"/>
              <a:gd name="connsiteY27" fmla="*/ 112386 h 173354"/>
              <a:gd name="connsiteX28" fmla="*/ 157481 w 2223135"/>
              <a:gd name="connsiteY28" fmla="*/ 127635 h 173354"/>
              <a:gd name="connsiteX29" fmla="*/ 157481 w 2223135"/>
              <a:gd name="connsiteY29" fmla="*/ 165417 h 173354"/>
              <a:gd name="connsiteX30" fmla="*/ 157481 w 2223135"/>
              <a:gd name="connsiteY30" fmla="*/ 173354 h 173354"/>
              <a:gd name="connsiteX31" fmla="*/ 0 w 2223135"/>
              <a:gd name="connsiteY31" fmla="*/ 173354 h 173354"/>
              <a:gd name="connsiteX32" fmla="*/ 0 w 2223135"/>
              <a:gd name="connsiteY32" fmla="*/ 165418 h 173354"/>
              <a:gd name="connsiteX33" fmla="*/ 0 w 2223135"/>
              <a:gd name="connsiteY33" fmla="*/ 127635 h 173354"/>
              <a:gd name="connsiteX34" fmla="*/ 0 w 2223135"/>
              <a:gd name="connsiteY34" fmla="*/ 45719 h 173354"/>
              <a:gd name="connsiteX35" fmla="*/ 0 w 2223135"/>
              <a:gd name="connsiteY35" fmla="*/ 7937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23135" h="173354">
                <a:moveTo>
                  <a:pt x="0" y="0"/>
                </a:moveTo>
                <a:lnTo>
                  <a:pt x="2223135" y="0"/>
                </a:lnTo>
                <a:lnTo>
                  <a:pt x="2223135" y="10793"/>
                </a:lnTo>
                <a:lnTo>
                  <a:pt x="2223135" y="45719"/>
                </a:lnTo>
                <a:lnTo>
                  <a:pt x="2223135" y="127635"/>
                </a:lnTo>
                <a:lnTo>
                  <a:pt x="2223135" y="168274"/>
                </a:lnTo>
                <a:lnTo>
                  <a:pt x="2223135" y="173354"/>
                </a:lnTo>
                <a:lnTo>
                  <a:pt x="2065654" y="173354"/>
                </a:lnTo>
                <a:lnTo>
                  <a:pt x="2065654" y="165417"/>
                </a:lnTo>
                <a:lnTo>
                  <a:pt x="2065654" y="127635"/>
                </a:lnTo>
                <a:lnTo>
                  <a:pt x="2065654" y="71752"/>
                </a:lnTo>
                <a:lnTo>
                  <a:pt x="2067717" y="71752"/>
                </a:lnTo>
                <a:lnTo>
                  <a:pt x="2067717" y="63815"/>
                </a:lnTo>
                <a:lnTo>
                  <a:pt x="2144395" y="63815"/>
                </a:lnTo>
                <a:lnTo>
                  <a:pt x="2144395" y="109534"/>
                </a:lnTo>
                <a:lnTo>
                  <a:pt x="2111373" y="109534"/>
                </a:lnTo>
                <a:lnTo>
                  <a:pt x="2111373" y="127635"/>
                </a:lnTo>
                <a:lnTo>
                  <a:pt x="2177416" y="127635"/>
                </a:lnTo>
                <a:lnTo>
                  <a:pt x="2177416" y="45719"/>
                </a:lnTo>
                <a:lnTo>
                  <a:pt x="45719" y="45719"/>
                </a:lnTo>
                <a:lnTo>
                  <a:pt x="45719" y="127635"/>
                </a:lnTo>
                <a:lnTo>
                  <a:pt x="111762" y="127635"/>
                </a:lnTo>
                <a:lnTo>
                  <a:pt x="111762" y="112386"/>
                </a:lnTo>
                <a:lnTo>
                  <a:pt x="80804" y="112386"/>
                </a:lnTo>
                <a:lnTo>
                  <a:pt x="80804" y="66667"/>
                </a:lnTo>
                <a:lnTo>
                  <a:pt x="157482" y="66667"/>
                </a:lnTo>
                <a:lnTo>
                  <a:pt x="157482" y="112386"/>
                </a:lnTo>
                <a:lnTo>
                  <a:pt x="157481" y="112386"/>
                </a:lnTo>
                <a:lnTo>
                  <a:pt x="157481" y="127635"/>
                </a:lnTo>
                <a:lnTo>
                  <a:pt x="157481" y="165417"/>
                </a:lnTo>
                <a:lnTo>
                  <a:pt x="157481" y="173354"/>
                </a:lnTo>
                <a:lnTo>
                  <a:pt x="0" y="173354"/>
                </a:lnTo>
                <a:lnTo>
                  <a:pt x="0" y="165418"/>
                </a:lnTo>
                <a:lnTo>
                  <a:pt x="0" y="127635"/>
                </a:lnTo>
                <a:lnTo>
                  <a:pt x="0" y="45719"/>
                </a:lnTo>
                <a:lnTo>
                  <a:pt x="0" y="79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BD0053-2CD1-4284-AAB4-264FD251770A}"/>
              </a:ext>
            </a:extLst>
          </p:cNvPr>
          <p:cNvSpPr txBox="1"/>
          <p:nvPr/>
        </p:nvSpPr>
        <p:spPr>
          <a:xfrm>
            <a:off x="5428248" y="1221209"/>
            <a:ext cx="1359569" cy="1015663"/>
          </a:xfrm>
          <a:prstGeom prst="rect">
            <a:avLst/>
          </a:prstGeom>
          <a:noFill/>
        </p:spPr>
        <p:txBody>
          <a:bodyPr wrap="square" rtlCol="0">
            <a:spAutoFit/>
          </a:bodyPr>
          <a:lstStyle/>
          <a:p>
            <a:pPr algn="ctr"/>
            <a:r>
              <a:rPr lang="en-US" altLang="zh-CN" sz="6000" b="1" spc="300" dirty="0">
                <a:solidFill>
                  <a:schemeClr val="accent1"/>
                </a:solidFill>
                <a:latin typeface="思源黑体 CN Bold" panose="020B0800000000000000" pitchFamily="34" charset="-122"/>
                <a:ea typeface="思源黑体 CN Bold" panose="020B0800000000000000" pitchFamily="34" charset="-122"/>
              </a:rPr>
              <a:t>02</a:t>
            </a:r>
            <a:endParaRPr lang="zh-CN" altLang="en-US" sz="6000" b="1" spc="300" dirty="0">
              <a:solidFill>
                <a:schemeClr val="accent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6353976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a:extLst>
              <a:ext uri="{FF2B5EF4-FFF2-40B4-BE49-F238E27FC236}">
                <a16:creationId xmlns:a16="http://schemas.microsoft.com/office/drawing/2014/main" id="{C6807D3A-3593-46C5-9AA7-C6B56E729D92}"/>
              </a:ext>
            </a:extLst>
          </p:cNvPr>
          <p:cNvPicPr>
            <a:picLocks noChangeAspect="1"/>
          </p:cNvPicPr>
          <p:nvPr/>
        </p:nvPicPr>
        <p:blipFill rotWithShape="1">
          <a:blip r:embed="rId10">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sp>
        <p:nvSpPr>
          <p:cNvPr id="61" name="PA-1022166">
            <a:extLst>
              <a:ext uri="{FF2B5EF4-FFF2-40B4-BE49-F238E27FC236}">
                <a16:creationId xmlns:a16="http://schemas.microsoft.com/office/drawing/2014/main" id="{7E44663C-1682-4CF7-AD4B-68069959C277}"/>
              </a:ext>
            </a:extLst>
          </p:cNvPr>
          <p:cNvSpPr/>
          <p:nvPr>
            <p:custDataLst>
              <p:tags r:id="rId1"/>
            </p:custDataLst>
          </p:nvPr>
        </p:nvSpPr>
        <p:spPr bwMode="auto">
          <a:xfrm>
            <a:off x="833120" y="1751980"/>
            <a:ext cx="10785172" cy="4101028"/>
          </a:xfrm>
          <a:prstGeom prst="roundRect">
            <a:avLst>
              <a:gd name="adj"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mn-ea"/>
              <a:cs typeface="+mn-cs"/>
            </a:endParaRPr>
          </a:p>
        </p:txBody>
      </p:sp>
      <p:sp>
        <p:nvSpPr>
          <p:cNvPr id="62" name="矩形 61">
            <a:extLst>
              <a:ext uri="{FF2B5EF4-FFF2-40B4-BE49-F238E27FC236}">
                <a16:creationId xmlns:a16="http://schemas.microsoft.com/office/drawing/2014/main" id="{F452EA13-CFEE-4CCB-9C68-E208F8F60FFC}"/>
              </a:ext>
            </a:extLst>
          </p:cNvPr>
          <p:cNvSpPr/>
          <p:nvPr/>
        </p:nvSpPr>
        <p:spPr>
          <a:xfrm>
            <a:off x="912341" y="1824834"/>
            <a:ext cx="6629329" cy="3970318"/>
          </a:xfrm>
          <a:prstGeom prst="rect">
            <a:avLst/>
          </a:prstGeom>
        </p:spPr>
        <p:txBody>
          <a:bodyPr wrap="square">
            <a:spAutoFit/>
          </a:bodyPr>
          <a:lstStyle/>
          <a:p>
            <a:r>
              <a:rPr lang="zh-CN" altLang="en-US" b="1" dirty="0"/>
              <a:t>       以史为鉴、开创未来，必须不断推动构建人类命运共同体。和平、和睦、和谐是中华民族</a:t>
            </a:r>
            <a:r>
              <a:rPr lang="en-US" altLang="zh-CN" b="1" dirty="0"/>
              <a:t>5000</a:t>
            </a:r>
            <a:r>
              <a:rPr lang="zh-CN" altLang="en-US" b="1" dirty="0"/>
              <a:t>多年来一直追求和传承的理念，中华民族的血液中没有侵略他人、称王称霸的基因。中国共产党关注人类前途命运，同世界上一切进步力量携手前进，中国始终是世界和平的建设者、全球发展的贡献者、国际秩序的维护者！</a:t>
            </a:r>
          </a:p>
          <a:p>
            <a:r>
              <a:rPr lang="zh-CN" altLang="en-US" b="1" dirty="0"/>
              <a:t>       新的征程上，我们必须高举和平、发展、合作、共赢旗帜，奉行独立自主的和平外交政策，坚持走和平发展道路，推动建设新型国际关系，推动构建人类命运共同体，推动共建“一带一路”高质量发展，以中国的新发展为世界提供新机遇。中国共产党将继续同一切爱好和平的国家和人民一道，弘扬和平、发展、公平、正义、民主、自由的全人类共同价值，坚持合作、不搞对抗，坚持开放、不搞封闭，坚持互利共赢、不搞零和博弈，反对霸权主义和强权政治，推动历史车轮向着光明的目标前进！</a:t>
            </a:r>
          </a:p>
        </p:txBody>
      </p:sp>
      <p:grpSp>
        <p:nvGrpSpPr>
          <p:cNvPr id="64" name="组合 63">
            <a:extLst>
              <a:ext uri="{FF2B5EF4-FFF2-40B4-BE49-F238E27FC236}">
                <a16:creationId xmlns:a16="http://schemas.microsoft.com/office/drawing/2014/main" id="{53E00AAD-5C1A-4427-9372-C09F6563A05C}"/>
              </a:ext>
            </a:extLst>
          </p:cNvPr>
          <p:cNvGrpSpPr/>
          <p:nvPr/>
        </p:nvGrpSpPr>
        <p:grpSpPr>
          <a:xfrm>
            <a:off x="7132206" y="1617221"/>
            <a:ext cx="887762" cy="255096"/>
            <a:chOff x="3965502" y="1879809"/>
            <a:chExt cx="1193100" cy="342834"/>
          </a:xfrm>
          <a:solidFill>
            <a:srgbClr val="C00000"/>
          </a:solidFill>
        </p:grpSpPr>
        <p:sp>
          <p:nvSpPr>
            <p:cNvPr id="68" name="PA-dark-star-shape_15445">
              <a:extLst>
                <a:ext uri="{FF2B5EF4-FFF2-40B4-BE49-F238E27FC236}">
                  <a16:creationId xmlns:a16="http://schemas.microsoft.com/office/drawing/2014/main" id="{069B9E95-A61B-4453-A1B3-B3A5D9F5E883}"/>
                </a:ext>
              </a:extLst>
            </p:cNvPr>
            <p:cNvSpPr>
              <a:spLocks noChangeAspect="1"/>
            </p:cNvSpPr>
            <p:nvPr>
              <p:custDataLst>
                <p:tags r:id="rId2"/>
              </p:custDataLst>
            </p:nvPr>
          </p:nvSpPr>
          <p:spPr bwMode="auto">
            <a:xfrm>
              <a:off x="4391609" y="1879809"/>
              <a:ext cx="360781" cy="34283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defTabSz="914400">
                <a:defRPr/>
              </a:pPr>
              <a:endParaRPr lang="zh-CN" altLang="en-US" kern="0">
                <a:solidFill>
                  <a:prstClr val="black"/>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9" name="PA-dark-star-shape_15445">
              <a:extLst>
                <a:ext uri="{FF2B5EF4-FFF2-40B4-BE49-F238E27FC236}">
                  <a16:creationId xmlns:a16="http://schemas.microsoft.com/office/drawing/2014/main" id="{6F34E7D5-FE17-4AAF-A012-6C09FCF08529}"/>
                </a:ext>
              </a:extLst>
            </p:cNvPr>
            <p:cNvSpPr>
              <a:spLocks noChangeAspect="1"/>
            </p:cNvSpPr>
            <p:nvPr>
              <p:custDataLst>
                <p:tags r:id="rId3"/>
              </p:custDataLst>
            </p:nvPr>
          </p:nvSpPr>
          <p:spPr bwMode="auto">
            <a:xfrm>
              <a:off x="4771621"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defTabSz="914400">
                <a:defRPr/>
              </a:pPr>
              <a:endParaRPr lang="zh-CN" altLang="en-US" kern="0">
                <a:solidFill>
                  <a:prstClr val="black"/>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0" name="PA-dark-star-shape_15445">
              <a:extLst>
                <a:ext uri="{FF2B5EF4-FFF2-40B4-BE49-F238E27FC236}">
                  <a16:creationId xmlns:a16="http://schemas.microsoft.com/office/drawing/2014/main" id="{04CDC536-F285-43BB-AC12-7B3F0D0BCC53}"/>
                </a:ext>
              </a:extLst>
            </p:cNvPr>
            <p:cNvSpPr>
              <a:spLocks noChangeAspect="1"/>
            </p:cNvSpPr>
            <p:nvPr>
              <p:custDataLst>
                <p:tags r:id="rId4"/>
              </p:custDataLst>
            </p:nvPr>
          </p:nvSpPr>
          <p:spPr bwMode="auto">
            <a:xfrm>
              <a:off x="4161559"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defTabSz="914400">
                <a:defRPr/>
              </a:pPr>
              <a:endParaRPr lang="zh-CN" altLang="en-US" kern="0">
                <a:solidFill>
                  <a:prstClr val="black"/>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1" name="PA-dark-star-shape_15445">
              <a:extLst>
                <a:ext uri="{FF2B5EF4-FFF2-40B4-BE49-F238E27FC236}">
                  <a16:creationId xmlns:a16="http://schemas.microsoft.com/office/drawing/2014/main" id="{EC99CC48-F9FA-4627-A9B4-C1CDD55C53A5}"/>
                </a:ext>
              </a:extLst>
            </p:cNvPr>
            <p:cNvSpPr>
              <a:spLocks noChangeAspect="1"/>
            </p:cNvSpPr>
            <p:nvPr>
              <p:custDataLst>
                <p:tags r:id="rId5"/>
              </p:custDataLst>
            </p:nvPr>
          </p:nvSpPr>
          <p:spPr bwMode="auto">
            <a:xfrm>
              <a:off x="396550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defTabSz="914400">
                <a:defRPr/>
              </a:pPr>
              <a:endParaRPr lang="zh-CN" altLang="en-US" kern="0">
                <a:solidFill>
                  <a:prstClr val="black"/>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2" name="PA-dark-star-shape_15445">
              <a:extLst>
                <a:ext uri="{FF2B5EF4-FFF2-40B4-BE49-F238E27FC236}">
                  <a16:creationId xmlns:a16="http://schemas.microsoft.com/office/drawing/2014/main" id="{1D921CFA-CEC2-42AF-95A1-8D36A88084AF}"/>
                </a:ext>
              </a:extLst>
            </p:cNvPr>
            <p:cNvSpPr>
              <a:spLocks noChangeAspect="1"/>
            </p:cNvSpPr>
            <p:nvPr>
              <p:custDataLst>
                <p:tags r:id="rId6"/>
              </p:custDataLst>
            </p:nvPr>
          </p:nvSpPr>
          <p:spPr bwMode="auto">
            <a:xfrm>
              <a:off x="503791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defTabSz="914400">
                <a:defRPr/>
              </a:pPr>
              <a:endParaRPr lang="zh-CN" altLang="en-US" kern="0">
                <a:solidFill>
                  <a:prstClr val="black"/>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2" name="组合 31">
            <a:extLst>
              <a:ext uri="{FF2B5EF4-FFF2-40B4-BE49-F238E27FC236}">
                <a16:creationId xmlns:a16="http://schemas.microsoft.com/office/drawing/2014/main" id="{77DBE104-FA2F-4B7D-9AD2-9FDBD73DD3E3}"/>
              </a:ext>
            </a:extLst>
          </p:cNvPr>
          <p:cNvGrpSpPr/>
          <p:nvPr/>
        </p:nvGrpSpPr>
        <p:grpSpPr>
          <a:xfrm>
            <a:off x="504343" y="361243"/>
            <a:ext cx="657016" cy="657016"/>
            <a:chOff x="6176272" y="2046428"/>
            <a:chExt cx="710830" cy="710830"/>
          </a:xfrm>
        </p:grpSpPr>
        <p:sp>
          <p:nvSpPr>
            <p:cNvPr id="35" name="椭圆 34">
              <a:extLst>
                <a:ext uri="{FF2B5EF4-FFF2-40B4-BE49-F238E27FC236}">
                  <a16:creationId xmlns:a16="http://schemas.microsoft.com/office/drawing/2014/main" id="{7830C920-BB44-4935-B068-2F2F14C4D86F}"/>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02</a:t>
              </a:r>
              <a:endParaRPr lang="zh-CN" altLang="en-US" sz="2400" dirty="0">
                <a:latin typeface="+mn-ea"/>
              </a:endParaRPr>
            </a:p>
          </p:txBody>
        </p:sp>
        <p:grpSp>
          <p:nvGrpSpPr>
            <p:cNvPr id="36" name="组合 35">
              <a:extLst>
                <a:ext uri="{FF2B5EF4-FFF2-40B4-BE49-F238E27FC236}">
                  <a16:creationId xmlns:a16="http://schemas.microsoft.com/office/drawing/2014/main" id="{30557E26-A387-4260-A72C-8ED6A352C154}"/>
                </a:ext>
              </a:extLst>
            </p:cNvPr>
            <p:cNvGrpSpPr/>
            <p:nvPr/>
          </p:nvGrpSpPr>
          <p:grpSpPr>
            <a:xfrm rot="14621625">
              <a:off x="6176272" y="2046428"/>
              <a:ext cx="710830" cy="710830"/>
              <a:chOff x="857250" y="1893093"/>
              <a:chExt cx="864394" cy="864394"/>
            </a:xfrm>
          </p:grpSpPr>
          <p:sp>
            <p:nvSpPr>
              <p:cNvPr id="37" name="弧形 36">
                <a:extLst>
                  <a:ext uri="{FF2B5EF4-FFF2-40B4-BE49-F238E27FC236}">
                    <a16:creationId xmlns:a16="http://schemas.microsoft.com/office/drawing/2014/main" id="{E32A75A1-0E6D-4E86-B9F7-34C761BE7078}"/>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38" name="弧形 37">
                <a:extLst>
                  <a:ext uri="{FF2B5EF4-FFF2-40B4-BE49-F238E27FC236}">
                    <a16:creationId xmlns:a16="http://schemas.microsoft.com/office/drawing/2014/main" id="{00A9EEF0-F3B3-4239-820D-5A872EAE681C}"/>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39" name="直接连接符 38">
            <a:extLst>
              <a:ext uri="{FF2B5EF4-FFF2-40B4-BE49-F238E27FC236}">
                <a16:creationId xmlns:a16="http://schemas.microsoft.com/office/drawing/2014/main" id="{CA3A841D-4A70-4175-83B4-44324CC32951}"/>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5149A21B-4F66-4623-9747-DAF6B82AC1BF}"/>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不忘初心 牢记使命</a:t>
            </a:r>
          </a:p>
        </p:txBody>
      </p:sp>
      <p:pic>
        <p:nvPicPr>
          <p:cNvPr id="41" name="图片 40">
            <a:extLst>
              <a:ext uri="{FF2B5EF4-FFF2-40B4-BE49-F238E27FC236}">
                <a16:creationId xmlns:a16="http://schemas.microsoft.com/office/drawing/2014/main" id="{012EFEFB-43B8-4E49-A666-DCA19637A4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8346" y="2031540"/>
            <a:ext cx="3158086" cy="2501796"/>
          </a:xfrm>
          <a:prstGeom prst="rect">
            <a:avLst/>
          </a:prstGeom>
        </p:spPr>
      </p:pic>
      <p:sp>
        <p:nvSpPr>
          <p:cNvPr id="42" name="文本框 41">
            <a:extLst>
              <a:ext uri="{FF2B5EF4-FFF2-40B4-BE49-F238E27FC236}">
                <a16:creationId xmlns:a16="http://schemas.microsoft.com/office/drawing/2014/main" id="{2A521E50-FAFA-4E5E-ABDB-3A0A257D18E6}"/>
              </a:ext>
            </a:extLst>
          </p:cNvPr>
          <p:cNvSpPr txBox="1"/>
          <p:nvPr/>
        </p:nvSpPr>
        <p:spPr>
          <a:xfrm>
            <a:off x="573708" y="1161115"/>
            <a:ext cx="9657411" cy="1077218"/>
          </a:xfrm>
          <a:prstGeom prst="rect">
            <a:avLst/>
          </a:prstGeom>
          <a:noFill/>
        </p:spPr>
        <p:txBody>
          <a:bodyPr wrap="square">
            <a:spAutoFit/>
          </a:bodyPr>
          <a:lstStyle/>
          <a:p>
            <a:pPr algn="ctr"/>
            <a:r>
              <a:rPr lang="zh-CN" altLang="en-US" sz="3200" b="1" spc="-150" dirty="0">
                <a:gradFill>
                  <a:gsLst>
                    <a:gs pos="0">
                      <a:srgbClr val="E81E17"/>
                    </a:gs>
                    <a:gs pos="62000">
                      <a:srgbClr val="B91D21"/>
                    </a:gs>
                    <a:gs pos="100000">
                      <a:srgbClr val="E81E17">
                        <a:lumMod val="75000"/>
                      </a:srgbClr>
                    </a:gs>
                  </a:gsLst>
                  <a:lin ang="5400000" scaled="1"/>
                </a:gradFill>
                <a:ea typeface="思源黑体 CN Bold" panose="020B0800000000000000" pitchFamily="34" charset="-122"/>
              </a:rPr>
              <a:t>庆祝中国共产党成立</a:t>
            </a:r>
            <a:r>
              <a:rPr lang="en-US" altLang="zh-CN" sz="3200" b="1" spc="-150" dirty="0">
                <a:gradFill>
                  <a:gsLst>
                    <a:gs pos="0">
                      <a:srgbClr val="E81E17"/>
                    </a:gs>
                    <a:gs pos="62000">
                      <a:srgbClr val="B91D21"/>
                    </a:gs>
                    <a:gs pos="100000">
                      <a:srgbClr val="E81E17">
                        <a:lumMod val="75000"/>
                      </a:srgbClr>
                    </a:gs>
                  </a:gsLst>
                  <a:lin ang="5400000" scaled="1"/>
                </a:gradFill>
                <a:ea typeface="思源黑体 CN Bold" panose="020B0800000000000000" pitchFamily="34" charset="-122"/>
              </a:rPr>
              <a:t>100</a:t>
            </a:r>
            <a:r>
              <a:rPr lang="zh-CN" altLang="en-US" sz="3200" b="1" spc="-150" dirty="0">
                <a:gradFill>
                  <a:gsLst>
                    <a:gs pos="0">
                      <a:srgbClr val="E81E17"/>
                    </a:gs>
                    <a:gs pos="62000">
                      <a:srgbClr val="B91D21"/>
                    </a:gs>
                    <a:gs pos="100000">
                      <a:srgbClr val="E81E17">
                        <a:lumMod val="75000"/>
                      </a:srgbClr>
                    </a:gs>
                  </a:gsLst>
                  <a:lin ang="5400000" scaled="1"/>
                </a:gradFill>
                <a:ea typeface="思源黑体 CN Bold" panose="020B0800000000000000" pitchFamily="34" charset="-122"/>
              </a:rPr>
              <a:t>周年大会再谈人类命运共同体</a:t>
            </a:r>
          </a:p>
          <a:p>
            <a:pPr algn="ctr"/>
            <a:endParaRPr lang="zh-CN" altLang="en-US" sz="3200" b="1" spc="-150" dirty="0">
              <a:gradFill>
                <a:gsLst>
                  <a:gs pos="0">
                    <a:srgbClr val="E81E17"/>
                  </a:gs>
                  <a:gs pos="62000">
                    <a:srgbClr val="B91D21"/>
                  </a:gs>
                  <a:gs pos="100000">
                    <a:srgbClr val="E81E17">
                      <a:lumMod val="75000"/>
                    </a:srgbClr>
                  </a:gs>
                </a:gsLst>
                <a:lin ang="5400000" scaled="1"/>
              </a:gradFill>
              <a:ea typeface="思源黑体 CN Bold" panose="020B0800000000000000" pitchFamily="34" charset="-122"/>
            </a:endParaRPr>
          </a:p>
        </p:txBody>
      </p:sp>
      <p:sp>
        <p:nvSpPr>
          <p:cNvPr id="28" name="文本框 27">
            <a:extLst>
              <a:ext uri="{FF2B5EF4-FFF2-40B4-BE49-F238E27FC236}">
                <a16:creationId xmlns:a16="http://schemas.microsoft.com/office/drawing/2014/main" id="{C14D7B46-1B5B-461B-A8DB-B0DEEB91A33C}"/>
              </a:ext>
            </a:extLst>
          </p:cNvPr>
          <p:cNvSpPr txBox="1"/>
          <p:nvPr/>
        </p:nvSpPr>
        <p:spPr>
          <a:xfrm>
            <a:off x="7541669" y="4610626"/>
            <a:ext cx="4138018" cy="1200329"/>
          </a:xfrm>
          <a:prstGeom prst="rect">
            <a:avLst/>
          </a:prstGeom>
          <a:noFill/>
        </p:spPr>
        <p:txBody>
          <a:bodyPr wrap="square">
            <a:spAutoFit/>
          </a:bodyPr>
          <a:lstStyle/>
          <a:p>
            <a:r>
              <a:rPr lang="en-US" altLang="zh-CN" b="1" dirty="0">
                <a:solidFill>
                  <a:srgbClr val="888888"/>
                </a:solidFill>
                <a:latin typeface="-apple-system"/>
              </a:rPr>
              <a:t>7</a:t>
            </a:r>
            <a:r>
              <a:rPr lang="zh-CN" altLang="en-US" b="1" dirty="0">
                <a:solidFill>
                  <a:srgbClr val="888888"/>
                </a:solidFill>
                <a:latin typeface="-apple-system"/>
              </a:rPr>
              <a:t>月</a:t>
            </a:r>
            <a:r>
              <a:rPr lang="en-US" altLang="zh-CN" b="1" dirty="0">
                <a:solidFill>
                  <a:srgbClr val="888888"/>
                </a:solidFill>
                <a:latin typeface="-apple-system"/>
              </a:rPr>
              <a:t>1</a:t>
            </a:r>
            <a:r>
              <a:rPr lang="zh-CN" altLang="en-US" b="1" dirty="0">
                <a:solidFill>
                  <a:srgbClr val="888888"/>
                </a:solidFill>
                <a:latin typeface="-apple-system"/>
              </a:rPr>
              <a:t>日上午</a:t>
            </a:r>
            <a:r>
              <a:rPr lang="en-US" altLang="zh-CN" b="1" dirty="0">
                <a:solidFill>
                  <a:srgbClr val="888888"/>
                </a:solidFill>
                <a:latin typeface="-apple-system"/>
              </a:rPr>
              <a:t>8</a:t>
            </a:r>
            <a:r>
              <a:rPr lang="zh-CN" altLang="en-US" b="1" dirty="0">
                <a:solidFill>
                  <a:srgbClr val="888888"/>
                </a:solidFill>
                <a:latin typeface="-apple-system"/>
              </a:rPr>
              <a:t>时，庆祝中国共产党成立</a:t>
            </a:r>
            <a:r>
              <a:rPr lang="en-US" altLang="zh-CN" b="1" dirty="0">
                <a:solidFill>
                  <a:srgbClr val="888888"/>
                </a:solidFill>
                <a:latin typeface="-apple-system"/>
              </a:rPr>
              <a:t>100</a:t>
            </a:r>
            <a:r>
              <a:rPr lang="zh-CN" altLang="en-US" b="1" dirty="0">
                <a:solidFill>
                  <a:srgbClr val="888888"/>
                </a:solidFill>
                <a:latin typeface="-apple-system"/>
              </a:rPr>
              <a:t>周年大会在北京天安门广场隆重举行。中共中央总书记、国家主席、中央军委主席习近平发表重要讲话。</a:t>
            </a:r>
          </a:p>
        </p:txBody>
      </p:sp>
    </p:spTree>
    <p:extLst>
      <p:ext uri="{BB962C8B-B14F-4D97-AF65-F5344CB8AC3E}">
        <p14:creationId xmlns:p14="http://schemas.microsoft.com/office/powerpoint/2010/main" val="37523658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circle(in)">
                                      <p:cBhvr>
                                        <p:cTn id="11" dur="750"/>
                                        <p:tgtEl>
                                          <p:spTgt spid="62"/>
                                        </p:tgtEl>
                                      </p:cBhvr>
                                    </p:animEffect>
                                  </p:childTnLst>
                                </p:cTn>
                              </p:par>
                            </p:childTnLst>
                          </p:cTn>
                        </p:par>
                        <p:par>
                          <p:cTn id="12" fill="hold">
                            <p:stCondLst>
                              <p:cond delay="1250"/>
                            </p:stCondLst>
                            <p:childTnLst>
                              <p:par>
                                <p:cTn id="13" presetID="1"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61">
            <a:extLst>
              <a:ext uri="{FF2B5EF4-FFF2-40B4-BE49-F238E27FC236}">
                <a16:creationId xmlns:a16="http://schemas.microsoft.com/office/drawing/2014/main" id="{7AF0465B-EA76-48A1-9900-53E2753384A5}"/>
              </a:ext>
            </a:extLst>
          </p:cNvPr>
          <p:cNvPicPr>
            <a:picLocks noChangeAspect="1"/>
          </p:cNvPicPr>
          <p:nvPr/>
        </p:nvPicPr>
        <p:blipFill rotWithShape="1">
          <a:blip r:embed="rId5">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27" name="组合 26">
            <a:extLst>
              <a:ext uri="{FF2B5EF4-FFF2-40B4-BE49-F238E27FC236}">
                <a16:creationId xmlns:a16="http://schemas.microsoft.com/office/drawing/2014/main" id="{1CB4B484-0FAD-4A24-8F20-F9EBEDCDF837}"/>
              </a:ext>
            </a:extLst>
          </p:cNvPr>
          <p:cNvGrpSpPr/>
          <p:nvPr/>
        </p:nvGrpSpPr>
        <p:grpSpPr>
          <a:xfrm>
            <a:off x="504343" y="361243"/>
            <a:ext cx="657016" cy="657016"/>
            <a:chOff x="6176272" y="2046428"/>
            <a:chExt cx="710830" cy="710830"/>
          </a:xfrm>
        </p:grpSpPr>
        <p:sp>
          <p:nvSpPr>
            <p:cNvPr id="28" name="椭圆 27">
              <a:extLst>
                <a:ext uri="{FF2B5EF4-FFF2-40B4-BE49-F238E27FC236}">
                  <a16:creationId xmlns:a16="http://schemas.microsoft.com/office/drawing/2014/main" id="{1C790B30-2AB6-4352-B766-6BF622B5AB6F}"/>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02</a:t>
              </a:r>
              <a:endParaRPr lang="zh-CN" altLang="en-US" sz="2400" dirty="0">
                <a:latin typeface="+mn-ea"/>
              </a:endParaRPr>
            </a:p>
          </p:txBody>
        </p:sp>
        <p:grpSp>
          <p:nvGrpSpPr>
            <p:cNvPr id="29" name="组合 28">
              <a:extLst>
                <a:ext uri="{FF2B5EF4-FFF2-40B4-BE49-F238E27FC236}">
                  <a16:creationId xmlns:a16="http://schemas.microsoft.com/office/drawing/2014/main" id="{A6E58C15-3534-48E5-B7CF-16AE1647A339}"/>
                </a:ext>
              </a:extLst>
            </p:cNvPr>
            <p:cNvGrpSpPr/>
            <p:nvPr/>
          </p:nvGrpSpPr>
          <p:grpSpPr>
            <a:xfrm rot="14621625">
              <a:off x="6176272" y="2046428"/>
              <a:ext cx="710830" cy="710830"/>
              <a:chOff x="857250" y="1893093"/>
              <a:chExt cx="864394" cy="864394"/>
            </a:xfrm>
          </p:grpSpPr>
          <p:sp>
            <p:nvSpPr>
              <p:cNvPr id="30" name="弧形 29">
                <a:extLst>
                  <a:ext uri="{FF2B5EF4-FFF2-40B4-BE49-F238E27FC236}">
                    <a16:creationId xmlns:a16="http://schemas.microsoft.com/office/drawing/2014/main" id="{3B664B8C-0E21-4798-AA31-CC2648AAC16C}"/>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31" name="弧形 30">
                <a:extLst>
                  <a:ext uri="{FF2B5EF4-FFF2-40B4-BE49-F238E27FC236}">
                    <a16:creationId xmlns:a16="http://schemas.microsoft.com/office/drawing/2014/main" id="{43FDAF3F-FFCD-4F0D-B195-893495241512}"/>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32" name="直接连接符 31">
            <a:extLst>
              <a:ext uri="{FF2B5EF4-FFF2-40B4-BE49-F238E27FC236}">
                <a16:creationId xmlns:a16="http://schemas.microsoft.com/office/drawing/2014/main" id="{1DC9F768-5DEF-4F8E-AE29-A62720478A2B}"/>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8DF5D365-6739-4494-A485-AB7A3FCC323A}"/>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铭记历史 吾辈自强</a:t>
            </a:r>
          </a:p>
        </p:txBody>
      </p:sp>
      <p:pic>
        <p:nvPicPr>
          <p:cNvPr id="6" name="图片 5">
            <a:extLst>
              <a:ext uri="{FF2B5EF4-FFF2-40B4-BE49-F238E27FC236}">
                <a16:creationId xmlns:a16="http://schemas.microsoft.com/office/drawing/2014/main" id="{882DBF0E-EBE3-486A-A9EF-17A0B94A7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053" y="1163873"/>
            <a:ext cx="4356620" cy="4160921"/>
          </a:xfrm>
          <a:prstGeom prst="rect">
            <a:avLst/>
          </a:prstGeom>
        </p:spPr>
      </p:pic>
      <p:pic>
        <p:nvPicPr>
          <p:cNvPr id="7" name="图片 6">
            <a:extLst>
              <a:ext uri="{FF2B5EF4-FFF2-40B4-BE49-F238E27FC236}">
                <a16:creationId xmlns:a16="http://schemas.microsoft.com/office/drawing/2014/main" id="{46B26828-BDCD-4972-9130-A8D84A1B58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6349" y="942818"/>
            <a:ext cx="2712746" cy="4340394"/>
          </a:xfrm>
          <a:prstGeom prst="rect">
            <a:avLst/>
          </a:prstGeom>
        </p:spPr>
      </p:pic>
      <p:sp>
        <p:nvSpPr>
          <p:cNvPr id="25" name="文本框 24">
            <a:extLst>
              <a:ext uri="{FF2B5EF4-FFF2-40B4-BE49-F238E27FC236}">
                <a16:creationId xmlns:a16="http://schemas.microsoft.com/office/drawing/2014/main" id="{47DFBAFD-1E89-4547-93E1-F2A82B813E98}"/>
              </a:ext>
            </a:extLst>
          </p:cNvPr>
          <p:cNvSpPr txBox="1"/>
          <p:nvPr/>
        </p:nvSpPr>
        <p:spPr>
          <a:xfrm>
            <a:off x="2669195" y="5404649"/>
            <a:ext cx="6853609" cy="400110"/>
          </a:xfrm>
          <a:prstGeom prst="rect">
            <a:avLst/>
          </a:prstGeom>
          <a:noFill/>
        </p:spPr>
        <p:txBody>
          <a:bodyPr wrap="square">
            <a:spAutoFit/>
          </a:bodyPr>
          <a:lstStyle/>
          <a:p>
            <a:pPr algn="ctr"/>
            <a:r>
              <a:rPr lang="zh-CN" altLang="en-US" sz="2000" b="1" dirty="0">
                <a:solidFill>
                  <a:srgbClr val="FF0000"/>
                </a:solidFill>
                <a:effectLst/>
                <a:latin typeface="Helvetica Neue"/>
              </a:rPr>
              <a:t>“美国没有资格居高临下同中国说话，中国人不吃这一套“</a:t>
            </a:r>
            <a:endParaRPr lang="zh-CN" altLang="en-US" sz="2000" dirty="0">
              <a:solidFill>
                <a:srgbClr val="FF0000"/>
              </a:solidFill>
            </a:endParaRPr>
          </a:p>
        </p:txBody>
      </p:sp>
      <p:sp>
        <p:nvSpPr>
          <p:cNvPr id="35" name="文本框 34">
            <a:extLst>
              <a:ext uri="{FF2B5EF4-FFF2-40B4-BE49-F238E27FC236}">
                <a16:creationId xmlns:a16="http://schemas.microsoft.com/office/drawing/2014/main" id="{87FEA280-352D-4E33-ADDE-D7B23395AC8A}"/>
              </a:ext>
            </a:extLst>
          </p:cNvPr>
          <p:cNvSpPr txBox="1"/>
          <p:nvPr/>
        </p:nvSpPr>
        <p:spPr>
          <a:xfrm>
            <a:off x="5174671" y="1035836"/>
            <a:ext cx="3095569" cy="2120452"/>
          </a:xfrm>
          <a:prstGeom prst="rect">
            <a:avLst/>
          </a:prstGeom>
          <a:noFill/>
        </p:spPr>
        <p:txBody>
          <a:bodyPr wrap="square">
            <a:spAutoFit/>
          </a:bodyPr>
          <a:lstStyle/>
          <a:p>
            <a:pPr>
              <a:lnSpc>
                <a:spcPct val="150000"/>
              </a:lnSpc>
            </a:pPr>
            <a:r>
              <a:rPr lang="en-US" altLang="zh-CN" b="1" dirty="0"/>
              <a:t>《</a:t>
            </a:r>
            <a:r>
              <a:rPr lang="zh-CN" altLang="en-US" b="1" dirty="0"/>
              <a:t>长津湖</a:t>
            </a:r>
            <a:r>
              <a:rPr lang="en-US" altLang="zh-CN" b="1" dirty="0"/>
              <a:t>》</a:t>
            </a:r>
            <a:r>
              <a:rPr lang="zh-CN" altLang="en-US" b="1" dirty="0"/>
              <a:t>电影结束后，等了十几分钟没有彩蛋，走出电影院，看到外面灯火阑珊，高楼林立，热闹非凡，想来便是最好的彩蛋</a:t>
            </a:r>
            <a:r>
              <a:rPr lang="en-US" altLang="zh-CN" b="1" dirty="0"/>
              <a:t>……</a:t>
            </a:r>
            <a:endParaRPr lang="zh-CN" altLang="en-US" b="1" dirty="0"/>
          </a:p>
        </p:txBody>
      </p:sp>
      <p:sp>
        <p:nvSpPr>
          <p:cNvPr id="37" name="矩形: 对角圆角 36">
            <a:extLst>
              <a:ext uri="{FF2B5EF4-FFF2-40B4-BE49-F238E27FC236}">
                <a16:creationId xmlns:a16="http://schemas.microsoft.com/office/drawing/2014/main" id="{BFCED2C2-4672-4E0E-9273-EE37D4CEEA53}"/>
              </a:ext>
            </a:extLst>
          </p:cNvPr>
          <p:cNvSpPr/>
          <p:nvPr/>
        </p:nvSpPr>
        <p:spPr>
          <a:xfrm>
            <a:off x="5209142" y="3186538"/>
            <a:ext cx="3264479" cy="2096674"/>
          </a:xfrm>
          <a:prstGeom prst="round2DiagRect">
            <a:avLst/>
          </a:prstGeom>
          <a:solidFill>
            <a:schemeClr val="bg1"/>
          </a:solidFill>
          <a:effectLst>
            <a:outerShdw blurRad="50800" dist="38100" dir="5400000" algn="t" rotWithShape="0">
              <a:prstClr val="black">
                <a:alpha val="40000"/>
              </a:prstClr>
            </a:outerShdw>
          </a:effectLst>
        </p:spPr>
        <p:txBody>
          <a:bodyPr wrap="square">
            <a:spAutoFit/>
          </a:bodyPr>
          <a:lstStyle/>
          <a:p>
            <a:pPr marL="285750" indent="-285750" algn="just">
              <a:lnSpc>
                <a:spcPct val="150000"/>
              </a:lnSpc>
              <a:buFont typeface="Arial" panose="020B0604020202020204" pitchFamily="34" charset="0"/>
              <a:buChar char="•"/>
            </a:pPr>
            <a:r>
              <a:rPr lang="zh-CN" altLang="en-US" sz="1600" b="1" dirty="0"/>
              <a:t>中华民族曾遭到列强长期侵略和欺凌，但中国人民从中学到的不是弱肉强食的强盗逻辑，而是更加坚定了维护和平的决心。</a:t>
            </a:r>
          </a:p>
        </p:txBody>
      </p:sp>
    </p:spTree>
    <p:extLst>
      <p:ext uri="{BB962C8B-B14F-4D97-AF65-F5344CB8AC3E}">
        <p14:creationId xmlns:p14="http://schemas.microsoft.com/office/powerpoint/2010/main" val="3082221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16" name="组合 15">
            <a:extLst>
              <a:ext uri="{FF2B5EF4-FFF2-40B4-BE49-F238E27FC236}">
                <a16:creationId xmlns:a16="http://schemas.microsoft.com/office/drawing/2014/main" id="{946FEF02-92BE-4451-B5D2-D79465025E36}"/>
              </a:ext>
            </a:extLst>
          </p:cNvPr>
          <p:cNvGrpSpPr/>
          <p:nvPr/>
        </p:nvGrpSpPr>
        <p:grpSpPr>
          <a:xfrm>
            <a:off x="504343" y="361243"/>
            <a:ext cx="657016" cy="657016"/>
            <a:chOff x="6176272" y="2046428"/>
            <a:chExt cx="710830" cy="710830"/>
          </a:xfrm>
        </p:grpSpPr>
        <p:sp>
          <p:nvSpPr>
            <p:cNvPr id="17" name="椭圆 16">
              <a:extLst>
                <a:ext uri="{FF2B5EF4-FFF2-40B4-BE49-F238E27FC236}">
                  <a16:creationId xmlns:a16="http://schemas.microsoft.com/office/drawing/2014/main" id="{B920FB50-BA6A-4103-A85C-B83FABB2045C}"/>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02</a:t>
              </a:r>
              <a:endParaRPr lang="zh-CN" altLang="en-US" sz="2400" dirty="0">
                <a:latin typeface="+mn-ea"/>
              </a:endParaRPr>
            </a:p>
          </p:txBody>
        </p:sp>
        <p:grpSp>
          <p:nvGrpSpPr>
            <p:cNvPr id="18" name="组合 17">
              <a:extLst>
                <a:ext uri="{FF2B5EF4-FFF2-40B4-BE49-F238E27FC236}">
                  <a16:creationId xmlns:a16="http://schemas.microsoft.com/office/drawing/2014/main" id="{17FFDB72-D015-4D05-B189-656BCE48C34B}"/>
                </a:ext>
              </a:extLst>
            </p:cNvPr>
            <p:cNvGrpSpPr/>
            <p:nvPr/>
          </p:nvGrpSpPr>
          <p:grpSpPr>
            <a:xfrm rot="14621625">
              <a:off x="6176272" y="2046428"/>
              <a:ext cx="710830" cy="710830"/>
              <a:chOff x="857250" y="1893093"/>
              <a:chExt cx="864394" cy="864394"/>
            </a:xfrm>
          </p:grpSpPr>
          <p:sp>
            <p:nvSpPr>
              <p:cNvPr id="19" name="弧形 18">
                <a:extLst>
                  <a:ext uri="{FF2B5EF4-FFF2-40B4-BE49-F238E27FC236}">
                    <a16:creationId xmlns:a16="http://schemas.microsoft.com/office/drawing/2014/main" id="{4D8069E8-3DAB-4689-A9CF-C798E794389B}"/>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20" name="弧形 19">
                <a:extLst>
                  <a:ext uri="{FF2B5EF4-FFF2-40B4-BE49-F238E27FC236}">
                    <a16:creationId xmlns:a16="http://schemas.microsoft.com/office/drawing/2014/main" id="{B53A74EA-558F-499E-B528-E25AA5E31290}"/>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21" name="直接连接符 20">
            <a:extLst>
              <a:ext uri="{FF2B5EF4-FFF2-40B4-BE49-F238E27FC236}">
                <a16:creationId xmlns:a16="http://schemas.microsoft.com/office/drawing/2014/main" id="{01A1DB41-FF74-4DCD-BBAC-EB2C2742F7B8}"/>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6B56A05-65D8-46E5-A078-C637147FF0B9}"/>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我将无我 不负人民</a:t>
            </a:r>
          </a:p>
        </p:txBody>
      </p:sp>
      <p:pic>
        <p:nvPicPr>
          <p:cNvPr id="24" name="图片 23">
            <a:extLst>
              <a:ext uri="{FF2B5EF4-FFF2-40B4-BE49-F238E27FC236}">
                <a16:creationId xmlns:a16="http://schemas.microsoft.com/office/drawing/2014/main" id="{C75A569C-5F9D-4CA4-9CF4-A1EB164EEB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340" r="4570"/>
          <a:stretch>
            <a:fillRect/>
          </a:stretch>
        </p:blipFill>
        <p:spPr>
          <a:xfrm>
            <a:off x="674349" y="1158178"/>
            <a:ext cx="3683124" cy="2556857"/>
          </a:xfrm>
          <a:prstGeom prst="rect">
            <a:avLst/>
          </a:prstGeom>
        </p:spPr>
      </p:pic>
      <p:pic>
        <p:nvPicPr>
          <p:cNvPr id="4" name="图片 3">
            <a:extLst>
              <a:ext uri="{FF2B5EF4-FFF2-40B4-BE49-F238E27FC236}">
                <a16:creationId xmlns:a16="http://schemas.microsoft.com/office/drawing/2014/main" id="{5202F150-C950-4CD7-8606-287CAB06CC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790"/>
          <a:stretch/>
        </p:blipFill>
        <p:spPr>
          <a:xfrm>
            <a:off x="8261373" y="1129823"/>
            <a:ext cx="3360071" cy="5189758"/>
          </a:xfrm>
          <a:prstGeom prst="rect">
            <a:avLst/>
          </a:prstGeom>
        </p:spPr>
      </p:pic>
      <p:pic>
        <p:nvPicPr>
          <p:cNvPr id="6" name="图片 5">
            <a:extLst>
              <a:ext uri="{FF2B5EF4-FFF2-40B4-BE49-F238E27FC236}">
                <a16:creationId xmlns:a16="http://schemas.microsoft.com/office/drawing/2014/main" id="{34D60697-0197-4F3E-803C-502CE992DE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5030994" y="724829"/>
            <a:ext cx="2556858" cy="3419150"/>
          </a:xfrm>
          <a:prstGeom prst="rect">
            <a:avLst/>
          </a:prstGeom>
        </p:spPr>
      </p:pic>
      <p:sp>
        <p:nvSpPr>
          <p:cNvPr id="31" name="文本框 30">
            <a:extLst>
              <a:ext uri="{FF2B5EF4-FFF2-40B4-BE49-F238E27FC236}">
                <a16:creationId xmlns:a16="http://schemas.microsoft.com/office/drawing/2014/main" id="{47711541-8D3E-462E-8E45-19F3331D72E1}"/>
              </a:ext>
            </a:extLst>
          </p:cNvPr>
          <p:cNvSpPr txBox="1"/>
          <p:nvPr/>
        </p:nvSpPr>
        <p:spPr>
          <a:xfrm>
            <a:off x="674349" y="3930044"/>
            <a:ext cx="7465836" cy="1745606"/>
          </a:xfrm>
          <a:prstGeom prst="rect">
            <a:avLst/>
          </a:prstGeom>
          <a:noFill/>
        </p:spPr>
        <p:txBody>
          <a:bodyPr wrap="square">
            <a:spAutoFit/>
          </a:bodyPr>
          <a:lstStyle/>
          <a:p>
            <a:pPr>
              <a:lnSpc>
                <a:spcPct val="150000"/>
              </a:lnSpc>
            </a:pPr>
            <a:r>
              <a:rPr lang="en-US" altLang="zh-CN" b="1" dirty="0"/>
              <a:t>        </a:t>
            </a:r>
            <a:r>
              <a:rPr lang="zh-CN" altLang="zh-CN" b="1" dirty="0"/>
              <a:t>只有与历史同步伐、与时代共命运的人，才能赢得光明的未来。在中国共产党的领导下，在新时代中国特色社会主义伟大征程中，广大青年勇敢地肩负起时代赋予的重任，就一定能书写出更加绚丽的人生华章。</a:t>
            </a:r>
            <a:endParaRPr lang="en-US" altLang="zh-CN" b="1" dirty="0"/>
          </a:p>
          <a:p>
            <a:pPr>
              <a:lnSpc>
                <a:spcPct val="150000"/>
              </a:lnSpc>
            </a:pPr>
            <a:r>
              <a:rPr lang="zh-CN" altLang="en-US" b="1" dirty="0"/>
              <a:t>        </a:t>
            </a:r>
            <a:r>
              <a:rPr lang="zh-CN" altLang="en-US" sz="2000" b="1" dirty="0"/>
              <a:t>不忘初心，砥砺前行。建党百年，这是我交出的一份答卷。</a:t>
            </a:r>
            <a:endParaRPr lang="en-US" altLang="zh-CN" b="1" dirty="0"/>
          </a:p>
        </p:txBody>
      </p:sp>
    </p:spTree>
    <p:extLst>
      <p:ext uri="{BB962C8B-B14F-4D97-AF65-F5344CB8AC3E}">
        <p14:creationId xmlns:p14="http://schemas.microsoft.com/office/powerpoint/2010/main" val="3542417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9C2B79-C956-4FD8-AF0E-C48257BEEF99}"/>
              </a:ext>
            </a:extLst>
          </p:cNvPr>
          <p:cNvPicPr>
            <a:picLocks noChangeAspect="1"/>
          </p:cNvPicPr>
          <p:nvPr/>
        </p:nvPicPr>
        <p:blipFill rotWithShape="1">
          <a:blip r:embed="rId6">
            <a:extLst>
              <a:ext uri="{28A0092B-C50C-407E-A947-70E740481C1C}">
                <a14:useLocalDpi xmlns:a14="http://schemas.microsoft.com/office/drawing/2010/main" val="0"/>
              </a:ext>
            </a:extLst>
          </a:blip>
          <a:srcRect t="50939"/>
          <a:stretch/>
        </p:blipFill>
        <p:spPr>
          <a:xfrm>
            <a:off x="6298" y="3519562"/>
            <a:ext cx="12179404" cy="3362891"/>
          </a:xfrm>
          <a:prstGeom prst="rect">
            <a:avLst/>
          </a:prstGeom>
        </p:spPr>
      </p:pic>
      <p:pic>
        <p:nvPicPr>
          <p:cNvPr id="5" name="PA-102210" descr="手机屏幕的截图&#10;&#10;描述已自动生成">
            <a:extLst>
              <a:ext uri="{FF2B5EF4-FFF2-40B4-BE49-F238E27FC236}">
                <a16:creationId xmlns:a16="http://schemas.microsoft.com/office/drawing/2014/main" id="{EAF758C1-A113-4061-AD01-B57095EE6507}"/>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4897" t="35738" r="26167" b="36557"/>
          <a:stretch/>
        </p:blipFill>
        <p:spPr>
          <a:xfrm>
            <a:off x="380712" y="914104"/>
            <a:ext cx="2223135" cy="1096047"/>
          </a:xfrm>
          <a:prstGeom prst="rect">
            <a:avLst/>
          </a:prstGeom>
        </p:spPr>
      </p:pic>
      <p:pic>
        <p:nvPicPr>
          <p:cNvPr id="9" name="图片 8">
            <a:extLst>
              <a:ext uri="{FF2B5EF4-FFF2-40B4-BE49-F238E27FC236}">
                <a16:creationId xmlns:a16="http://schemas.microsoft.com/office/drawing/2014/main" id="{2EE0F70A-152C-4BCC-8EBF-0304BA35CB02}"/>
              </a:ext>
            </a:extLst>
          </p:cNvPr>
          <p:cNvPicPr>
            <a:picLocks noChangeAspect="1"/>
          </p:cNvPicPr>
          <p:nvPr/>
        </p:nvPicPr>
        <p:blipFill rotWithShape="1">
          <a:blip r:embed="rId8">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pic>
        <p:nvPicPr>
          <p:cNvPr id="10" name="图片 9">
            <a:extLst>
              <a:ext uri="{FF2B5EF4-FFF2-40B4-BE49-F238E27FC236}">
                <a16:creationId xmlns:a16="http://schemas.microsoft.com/office/drawing/2014/main" id="{E745158B-6FC8-432D-BD6D-E658D82464FE}"/>
              </a:ext>
            </a:extLst>
          </p:cNvPr>
          <p:cNvPicPr>
            <a:picLocks noChangeAspect="1"/>
          </p:cNvPicPr>
          <p:nvPr/>
        </p:nvPicPr>
        <p:blipFill rotWithShape="1">
          <a:blip r:embed="rId9">
            <a:extLst>
              <a:ext uri="{28A0092B-C50C-407E-A947-70E740481C1C}">
                <a14:useLocalDpi xmlns:a14="http://schemas.microsoft.com/office/drawing/2010/main" val="0"/>
              </a:ext>
            </a:extLst>
          </a:blip>
          <a:srcRect r="87042" b="72826"/>
          <a:stretch/>
        </p:blipFill>
        <p:spPr>
          <a:xfrm>
            <a:off x="128137" y="-265424"/>
            <a:ext cx="1577833" cy="1862212"/>
          </a:xfrm>
          <a:prstGeom prst="rect">
            <a:avLst/>
          </a:prstGeom>
        </p:spPr>
      </p:pic>
      <p:pic>
        <p:nvPicPr>
          <p:cNvPr id="16" name="PA-102232">
            <a:extLst>
              <a:ext uri="{FF2B5EF4-FFF2-40B4-BE49-F238E27FC236}">
                <a16:creationId xmlns:a16="http://schemas.microsoft.com/office/drawing/2014/main" id="{C8C38240-B424-4243-8337-664FF64647E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bwMode="auto">
          <a:xfrm>
            <a:off x="4520183" y="914104"/>
            <a:ext cx="3175697" cy="311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102237">
            <a:extLst>
              <a:ext uri="{FF2B5EF4-FFF2-40B4-BE49-F238E27FC236}">
                <a16:creationId xmlns:a16="http://schemas.microsoft.com/office/drawing/2014/main" id="{B6A542DD-DF98-4FF4-83A4-BB347E0ADBE1}"/>
              </a:ext>
            </a:extLst>
          </p:cNvPr>
          <p:cNvSpPr txBox="1"/>
          <p:nvPr>
            <p:custDataLst>
              <p:tags r:id="rId3"/>
            </p:custDataLst>
          </p:nvPr>
        </p:nvSpPr>
        <p:spPr>
          <a:xfrm>
            <a:off x="697164" y="2359075"/>
            <a:ext cx="10821736" cy="1015663"/>
          </a:xfrm>
          <a:prstGeom prst="rect">
            <a:avLst/>
          </a:prstGeom>
          <a:noFill/>
        </p:spPr>
        <p:txBody>
          <a:bodyPr wrap="square" rtlCol="0">
            <a:spAutoFit/>
          </a:bodyPr>
          <a:lstStyle/>
          <a:p>
            <a:pPr algn="ctr"/>
            <a:r>
              <a:rPr lang="zh-CN" altLang="en-US" sz="6000" b="1" spc="-15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rPr>
              <a:t>奉献青春 不负韶华</a:t>
            </a:r>
          </a:p>
        </p:txBody>
      </p:sp>
      <p:sp>
        <p:nvSpPr>
          <p:cNvPr id="22" name="PA-任意多边形 37">
            <a:extLst>
              <a:ext uri="{FF2B5EF4-FFF2-40B4-BE49-F238E27FC236}">
                <a16:creationId xmlns:a16="http://schemas.microsoft.com/office/drawing/2014/main" id="{9635F004-4457-445D-8154-9898969A6A24}"/>
              </a:ext>
            </a:extLst>
          </p:cNvPr>
          <p:cNvSpPr/>
          <p:nvPr>
            <p:custDataLst>
              <p:tags r:id="rId4"/>
            </p:custDataLst>
          </p:nvPr>
        </p:nvSpPr>
        <p:spPr>
          <a:xfrm flipV="1">
            <a:off x="5173821" y="2042415"/>
            <a:ext cx="1868422" cy="145694"/>
          </a:xfrm>
          <a:custGeom>
            <a:avLst/>
            <a:gdLst>
              <a:gd name="connsiteX0" fmla="*/ 0 w 2223135"/>
              <a:gd name="connsiteY0" fmla="*/ 0 h 173354"/>
              <a:gd name="connsiteX1" fmla="*/ 2223135 w 2223135"/>
              <a:gd name="connsiteY1" fmla="*/ 0 h 173354"/>
              <a:gd name="connsiteX2" fmla="*/ 2223135 w 2223135"/>
              <a:gd name="connsiteY2" fmla="*/ 10793 h 173354"/>
              <a:gd name="connsiteX3" fmla="*/ 2223135 w 2223135"/>
              <a:gd name="connsiteY3" fmla="*/ 45719 h 173354"/>
              <a:gd name="connsiteX4" fmla="*/ 2223135 w 2223135"/>
              <a:gd name="connsiteY4" fmla="*/ 127635 h 173354"/>
              <a:gd name="connsiteX5" fmla="*/ 2223135 w 2223135"/>
              <a:gd name="connsiteY5" fmla="*/ 168274 h 173354"/>
              <a:gd name="connsiteX6" fmla="*/ 2223135 w 2223135"/>
              <a:gd name="connsiteY6" fmla="*/ 173354 h 173354"/>
              <a:gd name="connsiteX7" fmla="*/ 2065654 w 2223135"/>
              <a:gd name="connsiteY7" fmla="*/ 173354 h 173354"/>
              <a:gd name="connsiteX8" fmla="*/ 2065654 w 2223135"/>
              <a:gd name="connsiteY8" fmla="*/ 165417 h 173354"/>
              <a:gd name="connsiteX9" fmla="*/ 2065654 w 2223135"/>
              <a:gd name="connsiteY9" fmla="*/ 127635 h 173354"/>
              <a:gd name="connsiteX10" fmla="*/ 2065654 w 2223135"/>
              <a:gd name="connsiteY10" fmla="*/ 71752 h 173354"/>
              <a:gd name="connsiteX11" fmla="*/ 2067717 w 2223135"/>
              <a:gd name="connsiteY11" fmla="*/ 71752 h 173354"/>
              <a:gd name="connsiteX12" fmla="*/ 2067717 w 2223135"/>
              <a:gd name="connsiteY12" fmla="*/ 63815 h 173354"/>
              <a:gd name="connsiteX13" fmla="*/ 2144395 w 2223135"/>
              <a:gd name="connsiteY13" fmla="*/ 63815 h 173354"/>
              <a:gd name="connsiteX14" fmla="*/ 2144395 w 2223135"/>
              <a:gd name="connsiteY14" fmla="*/ 109534 h 173354"/>
              <a:gd name="connsiteX15" fmla="*/ 2111373 w 2223135"/>
              <a:gd name="connsiteY15" fmla="*/ 109534 h 173354"/>
              <a:gd name="connsiteX16" fmla="*/ 2111373 w 2223135"/>
              <a:gd name="connsiteY16" fmla="*/ 127635 h 173354"/>
              <a:gd name="connsiteX17" fmla="*/ 2177416 w 2223135"/>
              <a:gd name="connsiteY17" fmla="*/ 127635 h 173354"/>
              <a:gd name="connsiteX18" fmla="*/ 2177416 w 2223135"/>
              <a:gd name="connsiteY18" fmla="*/ 45719 h 173354"/>
              <a:gd name="connsiteX19" fmla="*/ 45719 w 2223135"/>
              <a:gd name="connsiteY19" fmla="*/ 45719 h 173354"/>
              <a:gd name="connsiteX20" fmla="*/ 45719 w 2223135"/>
              <a:gd name="connsiteY20" fmla="*/ 127635 h 173354"/>
              <a:gd name="connsiteX21" fmla="*/ 111762 w 2223135"/>
              <a:gd name="connsiteY21" fmla="*/ 127635 h 173354"/>
              <a:gd name="connsiteX22" fmla="*/ 111762 w 2223135"/>
              <a:gd name="connsiteY22" fmla="*/ 112386 h 173354"/>
              <a:gd name="connsiteX23" fmla="*/ 80804 w 2223135"/>
              <a:gd name="connsiteY23" fmla="*/ 112386 h 173354"/>
              <a:gd name="connsiteX24" fmla="*/ 80804 w 2223135"/>
              <a:gd name="connsiteY24" fmla="*/ 66667 h 173354"/>
              <a:gd name="connsiteX25" fmla="*/ 157482 w 2223135"/>
              <a:gd name="connsiteY25" fmla="*/ 66667 h 173354"/>
              <a:gd name="connsiteX26" fmla="*/ 157482 w 2223135"/>
              <a:gd name="connsiteY26" fmla="*/ 112386 h 173354"/>
              <a:gd name="connsiteX27" fmla="*/ 157481 w 2223135"/>
              <a:gd name="connsiteY27" fmla="*/ 112386 h 173354"/>
              <a:gd name="connsiteX28" fmla="*/ 157481 w 2223135"/>
              <a:gd name="connsiteY28" fmla="*/ 127635 h 173354"/>
              <a:gd name="connsiteX29" fmla="*/ 157481 w 2223135"/>
              <a:gd name="connsiteY29" fmla="*/ 165417 h 173354"/>
              <a:gd name="connsiteX30" fmla="*/ 157481 w 2223135"/>
              <a:gd name="connsiteY30" fmla="*/ 173354 h 173354"/>
              <a:gd name="connsiteX31" fmla="*/ 0 w 2223135"/>
              <a:gd name="connsiteY31" fmla="*/ 173354 h 173354"/>
              <a:gd name="connsiteX32" fmla="*/ 0 w 2223135"/>
              <a:gd name="connsiteY32" fmla="*/ 165418 h 173354"/>
              <a:gd name="connsiteX33" fmla="*/ 0 w 2223135"/>
              <a:gd name="connsiteY33" fmla="*/ 127635 h 173354"/>
              <a:gd name="connsiteX34" fmla="*/ 0 w 2223135"/>
              <a:gd name="connsiteY34" fmla="*/ 45719 h 173354"/>
              <a:gd name="connsiteX35" fmla="*/ 0 w 2223135"/>
              <a:gd name="connsiteY35" fmla="*/ 7937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23135" h="173354">
                <a:moveTo>
                  <a:pt x="0" y="0"/>
                </a:moveTo>
                <a:lnTo>
                  <a:pt x="2223135" y="0"/>
                </a:lnTo>
                <a:lnTo>
                  <a:pt x="2223135" y="10793"/>
                </a:lnTo>
                <a:lnTo>
                  <a:pt x="2223135" y="45719"/>
                </a:lnTo>
                <a:lnTo>
                  <a:pt x="2223135" y="127635"/>
                </a:lnTo>
                <a:lnTo>
                  <a:pt x="2223135" y="168274"/>
                </a:lnTo>
                <a:lnTo>
                  <a:pt x="2223135" y="173354"/>
                </a:lnTo>
                <a:lnTo>
                  <a:pt x="2065654" y="173354"/>
                </a:lnTo>
                <a:lnTo>
                  <a:pt x="2065654" y="165417"/>
                </a:lnTo>
                <a:lnTo>
                  <a:pt x="2065654" y="127635"/>
                </a:lnTo>
                <a:lnTo>
                  <a:pt x="2065654" y="71752"/>
                </a:lnTo>
                <a:lnTo>
                  <a:pt x="2067717" y="71752"/>
                </a:lnTo>
                <a:lnTo>
                  <a:pt x="2067717" y="63815"/>
                </a:lnTo>
                <a:lnTo>
                  <a:pt x="2144395" y="63815"/>
                </a:lnTo>
                <a:lnTo>
                  <a:pt x="2144395" y="109534"/>
                </a:lnTo>
                <a:lnTo>
                  <a:pt x="2111373" y="109534"/>
                </a:lnTo>
                <a:lnTo>
                  <a:pt x="2111373" y="127635"/>
                </a:lnTo>
                <a:lnTo>
                  <a:pt x="2177416" y="127635"/>
                </a:lnTo>
                <a:lnTo>
                  <a:pt x="2177416" y="45719"/>
                </a:lnTo>
                <a:lnTo>
                  <a:pt x="45719" y="45719"/>
                </a:lnTo>
                <a:lnTo>
                  <a:pt x="45719" y="127635"/>
                </a:lnTo>
                <a:lnTo>
                  <a:pt x="111762" y="127635"/>
                </a:lnTo>
                <a:lnTo>
                  <a:pt x="111762" y="112386"/>
                </a:lnTo>
                <a:lnTo>
                  <a:pt x="80804" y="112386"/>
                </a:lnTo>
                <a:lnTo>
                  <a:pt x="80804" y="66667"/>
                </a:lnTo>
                <a:lnTo>
                  <a:pt x="157482" y="66667"/>
                </a:lnTo>
                <a:lnTo>
                  <a:pt x="157482" y="112386"/>
                </a:lnTo>
                <a:lnTo>
                  <a:pt x="157481" y="112386"/>
                </a:lnTo>
                <a:lnTo>
                  <a:pt x="157481" y="127635"/>
                </a:lnTo>
                <a:lnTo>
                  <a:pt x="157481" y="165417"/>
                </a:lnTo>
                <a:lnTo>
                  <a:pt x="157481" y="173354"/>
                </a:lnTo>
                <a:lnTo>
                  <a:pt x="0" y="173354"/>
                </a:lnTo>
                <a:lnTo>
                  <a:pt x="0" y="165418"/>
                </a:lnTo>
                <a:lnTo>
                  <a:pt x="0" y="127635"/>
                </a:lnTo>
                <a:lnTo>
                  <a:pt x="0" y="45719"/>
                </a:lnTo>
                <a:lnTo>
                  <a:pt x="0" y="79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BD0053-2CD1-4284-AAB4-264FD251770A}"/>
              </a:ext>
            </a:extLst>
          </p:cNvPr>
          <p:cNvSpPr txBox="1"/>
          <p:nvPr/>
        </p:nvSpPr>
        <p:spPr>
          <a:xfrm>
            <a:off x="5428248" y="1221209"/>
            <a:ext cx="1359569" cy="1015663"/>
          </a:xfrm>
          <a:prstGeom prst="rect">
            <a:avLst/>
          </a:prstGeom>
          <a:noFill/>
        </p:spPr>
        <p:txBody>
          <a:bodyPr wrap="square" rtlCol="0">
            <a:spAutoFit/>
          </a:bodyPr>
          <a:lstStyle/>
          <a:p>
            <a:pPr algn="ctr"/>
            <a:r>
              <a:rPr lang="en-US" altLang="zh-CN" sz="6000" b="1" spc="300" dirty="0">
                <a:solidFill>
                  <a:schemeClr val="accent1"/>
                </a:solidFill>
                <a:latin typeface="思源黑体 CN Bold" panose="020B0800000000000000" pitchFamily="34" charset="-122"/>
                <a:ea typeface="思源黑体 CN Bold" panose="020B0800000000000000" pitchFamily="34" charset="-122"/>
              </a:rPr>
              <a:t>03</a:t>
            </a:r>
            <a:endParaRPr lang="zh-CN" altLang="en-US" sz="6000" b="1" spc="300" dirty="0">
              <a:solidFill>
                <a:schemeClr val="accent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41748720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8B419EEC-B1B2-40D7-B71B-EB66F6C2F546}"/>
              </a:ext>
            </a:extLst>
          </p:cNvPr>
          <p:cNvGrpSpPr/>
          <p:nvPr/>
        </p:nvGrpSpPr>
        <p:grpSpPr>
          <a:xfrm>
            <a:off x="504343" y="361243"/>
            <a:ext cx="657016" cy="657016"/>
            <a:chOff x="6176272" y="2046428"/>
            <a:chExt cx="710830" cy="710830"/>
          </a:xfrm>
        </p:grpSpPr>
        <p:sp>
          <p:nvSpPr>
            <p:cNvPr id="4" name="椭圆 3">
              <a:extLst>
                <a:ext uri="{FF2B5EF4-FFF2-40B4-BE49-F238E27FC236}">
                  <a16:creationId xmlns:a16="http://schemas.microsoft.com/office/drawing/2014/main" id="{F5879B45-8716-47FF-BEA8-2559EE5D6D48}"/>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03</a:t>
              </a:r>
              <a:endParaRPr lang="zh-CN" altLang="en-US" sz="2400" dirty="0">
                <a:latin typeface="+mn-ea"/>
              </a:endParaRPr>
            </a:p>
          </p:txBody>
        </p:sp>
        <p:grpSp>
          <p:nvGrpSpPr>
            <p:cNvPr id="5" name="组合 4">
              <a:extLst>
                <a:ext uri="{FF2B5EF4-FFF2-40B4-BE49-F238E27FC236}">
                  <a16:creationId xmlns:a16="http://schemas.microsoft.com/office/drawing/2014/main" id="{08BA4D91-FD7A-4740-B982-CE8FC919E5D9}"/>
                </a:ext>
              </a:extLst>
            </p:cNvPr>
            <p:cNvGrpSpPr/>
            <p:nvPr/>
          </p:nvGrpSpPr>
          <p:grpSpPr>
            <a:xfrm rot="14621625">
              <a:off x="6176272" y="2046428"/>
              <a:ext cx="710830" cy="710830"/>
              <a:chOff x="857250" y="1893093"/>
              <a:chExt cx="864394" cy="864394"/>
            </a:xfrm>
          </p:grpSpPr>
          <p:sp>
            <p:nvSpPr>
              <p:cNvPr id="6" name="弧形 5">
                <a:extLst>
                  <a:ext uri="{FF2B5EF4-FFF2-40B4-BE49-F238E27FC236}">
                    <a16:creationId xmlns:a16="http://schemas.microsoft.com/office/drawing/2014/main" id="{E16B2946-A842-40D6-B33C-8E039BB9EF2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7" name="弧形 6">
                <a:extLst>
                  <a:ext uri="{FF2B5EF4-FFF2-40B4-BE49-F238E27FC236}">
                    <a16:creationId xmlns:a16="http://schemas.microsoft.com/office/drawing/2014/main" id="{6AEB82F3-6119-4E72-901D-3A8C1357D4BF}"/>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8" name="直接连接符 7">
            <a:extLst>
              <a:ext uri="{FF2B5EF4-FFF2-40B4-BE49-F238E27FC236}">
                <a16:creationId xmlns:a16="http://schemas.microsoft.com/office/drawing/2014/main" id="{3293749D-D349-4BF4-BE03-BFDD2F7A3452}"/>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5AA8DA4-CA33-4996-9B9C-A413E4BB29C2}"/>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生逢盛世 肩负重任</a:t>
            </a:r>
          </a:p>
        </p:txBody>
      </p:sp>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40639"/>
            <a:ext cx="3746552" cy="2266950"/>
          </a:xfrm>
          <a:prstGeom prst="rect">
            <a:avLst/>
          </a:prstGeom>
        </p:spPr>
      </p:pic>
      <p:sp>
        <p:nvSpPr>
          <p:cNvPr id="26" name="矩形: 对角圆角 25">
            <a:extLst>
              <a:ext uri="{FF2B5EF4-FFF2-40B4-BE49-F238E27FC236}">
                <a16:creationId xmlns:a16="http://schemas.microsoft.com/office/drawing/2014/main" id="{32C53A36-6544-48AC-849A-3ABFDB4D0444}"/>
              </a:ext>
            </a:extLst>
          </p:cNvPr>
          <p:cNvSpPr/>
          <p:nvPr/>
        </p:nvSpPr>
        <p:spPr>
          <a:xfrm>
            <a:off x="392779" y="1146395"/>
            <a:ext cx="11130467" cy="5104234"/>
          </a:xfrm>
          <a:prstGeom prst="round2DiagRect">
            <a:avLst/>
          </a:prstGeom>
          <a:solidFill>
            <a:schemeClr val="bg1"/>
          </a:solidFill>
          <a:effectLst>
            <a:outerShdw blurRad="50800" dist="38100" dir="5400000" algn="t" rotWithShape="0">
              <a:prstClr val="black">
                <a:alpha val="40000"/>
              </a:prstClr>
            </a:outerShdw>
          </a:effectLst>
        </p:spPr>
        <p:txBody>
          <a:bodyPr wrap="square">
            <a:spAutoFit/>
          </a:bodyPr>
          <a:lstStyle/>
          <a:p>
            <a:pPr algn="just">
              <a:lnSpc>
                <a:spcPct val="150000"/>
              </a:lnSpc>
            </a:pPr>
            <a:r>
              <a:rPr lang="en-US" altLang="zh-CN" b="1" dirty="0"/>
              <a:t>        8</a:t>
            </a:r>
            <a:r>
              <a:rPr lang="zh-CN" altLang="en-US" b="1" dirty="0"/>
              <a:t>月</a:t>
            </a:r>
            <a:r>
              <a:rPr lang="en-US" altLang="zh-CN" b="1" dirty="0"/>
              <a:t>10</a:t>
            </a:r>
            <a:r>
              <a:rPr lang="zh-CN" altLang="en-US" b="1" dirty="0"/>
              <a:t>日，习近平总书记给“国际青年领袖对话”项目外籍青年代表回信，勉励</a:t>
            </a:r>
            <a:endParaRPr lang="en-US" altLang="zh-CN" b="1" dirty="0"/>
          </a:p>
          <a:p>
            <a:pPr algn="just">
              <a:lnSpc>
                <a:spcPct val="150000"/>
              </a:lnSpc>
            </a:pPr>
            <a:r>
              <a:rPr lang="zh-CN" altLang="en-US" b="1" dirty="0"/>
              <a:t>“中外青年在互学互鉴中增进了解、收获友谊、共同成长，为推动构建人类命运共同体贡献青春力量”。</a:t>
            </a:r>
            <a:endParaRPr lang="en-US" altLang="zh-CN" b="1" dirty="0"/>
          </a:p>
          <a:p>
            <a:pPr algn="just">
              <a:lnSpc>
                <a:spcPct val="150000"/>
              </a:lnSpc>
            </a:pPr>
            <a:r>
              <a:rPr lang="en-US" altLang="zh-CN" b="1" dirty="0"/>
              <a:t>        </a:t>
            </a:r>
            <a:r>
              <a:rPr lang="zh-CN" altLang="en-US" b="1" dirty="0"/>
              <a:t>世界的未来属于年轻一代，青年有理想、有担当，人类就有希望，推进人类和平与发展的崇高事业就有源源不断的强大力量。推动构建人类命运共同体，需要全世界青年共同努力，贡献青春力量。</a:t>
            </a:r>
            <a:endParaRPr lang="en-US" altLang="zh-CN" b="1" dirty="0"/>
          </a:p>
          <a:p>
            <a:pPr algn="just">
              <a:lnSpc>
                <a:spcPct val="150000"/>
              </a:lnSpc>
            </a:pPr>
            <a:r>
              <a:rPr lang="zh-CN" altLang="en-US" b="1" dirty="0"/>
              <a:t>        习近平总书记指出：“构建人类命运共同体是一个美好的目标，也是一个需要一代又一代人接力跑才能实现的目标。”对广大中国青年来说，就要志存高远，敢于有梦、勇于追梦、勤于圆梦，在对中华民族现实奋斗和未来愿景的体认中，确立为人类和平与发展贡献青春力量的远大志向。要筑牢理想信念，用青春力量承载起建设美好世界的崇高理想和不懈追求，将个人的“小我”融入世界和人类“大我”之中，以全球视野、世界眼光和人类情怀，践行各民族守望相助、同舟共济的价值理念。</a:t>
            </a:r>
            <a:endParaRPr lang="en-US" altLang="zh-CN" b="1" dirty="0"/>
          </a:p>
          <a:p>
            <a:pPr algn="just">
              <a:lnSpc>
                <a:spcPct val="150000"/>
              </a:lnSpc>
            </a:pPr>
            <a:r>
              <a:rPr lang="zh-CN" altLang="en-US" b="1" dirty="0"/>
              <a:t>        大道不孤，德必有邻。当代世界各国青年要顺应历史潮流、阔步人间正道，在推动构建人类命运共同体中贡献青春力量，把世界建设得更加和谐、更加幸福、更加美好。</a:t>
            </a:r>
          </a:p>
        </p:txBody>
      </p:sp>
      <p:pic>
        <p:nvPicPr>
          <p:cNvPr id="34" name="图片 33">
            <a:extLst>
              <a:ext uri="{FF2B5EF4-FFF2-40B4-BE49-F238E27FC236}">
                <a16:creationId xmlns:a16="http://schemas.microsoft.com/office/drawing/2014/main" id="{1D0807A8-C248-4E84-931E-19D8DE146E29}"/>
              </a:ext>
            </a:extLst>
          </p:cNvPr>
          <p:cNvPicPr>
            <a:picLocks noChangeAspect="1"/>
          </p:cNvPicPr>
          <p:nvPr/>
        </p:nvPicPr>
        <p:blipFill>
          <a:blip r:embed="rId5" cstate="print"/>
          <a:stretch>
            <a:fillRect/>
          </a:stretch>
        </p:blipFill>
        <p:spPr>
          <a:xfrm>
            <a:off x="9324710" y="1146395"/>
            <a:ext cx="2198536" cy="1422990"/>
          </a:xfrm>
          <a:prstGeom prst="rect">
            <a:avLst/>
          </a:prstGeom>
        </p:spPr>
      </p:pic>
    </p:spTree>
    <p:extLst>
      <p:ext uri="{BB962C8B-B14F-4D97-AF65-F5344CB8AC3E}">
        <p14:creationId xmlns:p14="http://schemas.microsoft.com/office/powerpoint/2010/main" val="2148555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750"/>
                                        <p:tgtEl>
                                          <p:spTgt spid="2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8B419EEC-B1B2-40D7-B71B-EB66F6C2F546}"/>
              </a:ext>
            </a:extLst>
          </p:cNvPr>
          <p:cNvGrpSpPr/>
          <p:nvPr/>
        </p:nvGrpSpPr>
        <p:grpSpPr>
          <a:xfrm>
            <a:off x="504343" y="361243"/>
            <a:ext cx="657016" cy="657016"/>
            <a:chOff x="6176272" y="2046428"/>
            <a:chExt cx="710830" cy="710830"/>
          </a:xfrm>
        </p:grpSpPr>
        <p:sp>
          <p:nvSpPr>
            <p:cNvPr id="4" name="椭圆 3">
              <a:extLst>
                <a:ext uri="{FF2B5EF4-FFF2-40B4-BE49-F238E27FC236}">
                  <a16:creationId xmlns:a16="http://schemas.microsoft.com/office/drawing/2014/main" id="{F5879B45-8716-47FF-BEA8-2559EE5D6D48}"/>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03</a:t>
              </a:r>
              <a:endParaRPr lang="zh-CN" altLang="en-US" sz="2400" dirty="0">
                <a:latin typeface="+mn-ea"/>
              </a:endParaRPr>
            </a:p>
          </p:txBody>
        </p:sp>
        <p:grpSp>
          <p:nvGrpSpPr>
            <p:cNvPr id="5" name="组合 4">
              <a:extLst>
                <a:ext uri="{FF2B5EF4-FFF2-40B4-BE49-F238E27FC236}">
                  <a16:creationId xmlns:a16="http://schemas.microsoft.com/office/drawing/2014/main" id="{08BA4D91-FD7A-4740-B982-CE8FC919E5D9}"/>
                </a:ext>
              </a:extLst>
            </p:cNvPr>
            <p:cNvGrpSpPr/>
            <p:nvPr/>
          </p:nvGrpSpPr>
          <p:grpSpPr>
            <a:xfrm rot="14621625">
              <a:off x="6176272" y="2046428"/>
              <a:ext cx="710830" cy="710830"/>
              <a:chOff x="857250" y="1893093"/>
              <a:chExt cx="864394" cy="864394"/>
            </a:xfrm>
          </p:grpSpPr>
          <p:sp>
            <p:nvSpPr>
              <p:cNvPr id="6" name="弧形 5">
                <a:extLst>
                  <a:ext uri="{FF2B5EF4-FFF2-40B4-BE49-F238E27FC236}">
                    <a16:creationId xmlns:a16="http://schemas.microsoft.com/office/drawing/2014/main" id="{E16B2946-A842-40D6-B33C-8E039BB9EF2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7" name="弧形 6">
                <a:extLst>
                  <a:ext uri="{FF2B5EF4-FFF2-40B4-BE49-F238E27FC236}">
                    <a16:creationId xmlns:a16="http://schemas.microsoft.com/office/drawing/2014/main" id="{6AEB82F3-6119-4E72-901D-3A8C1357D4BF}"/>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8" name="直接连接符 7">
            <a:extLst>
              <a:ext uri="{FF2B5EF4-FFF2-40B4-BE49-F238E27FC236}">
                <a16:creationId xmlns:a16="http://schemas.microsoft.com/office/drawing/2014/main" id="{3293749D-D349-4BF4-BE03-BFDD2F7A3452}"/>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5AA8DA4-CA33-4996-9B9C-A413E4BB29C2}"/>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生逢盛世 肩负重任</a:t>
            </a:r>
          </a:p>
        </p:txBody>
      </p:sp>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40639"/>
            <a:ext cx="3746552" cy="2266950"/>
          </a:xfrm>
          <a:prstGeom prst="rect">
            <a:avLst/>
          </a:prstGeom>
        </p:spPr>
      </p:pic>
      <p:sp>
        <p:nvSpPr>
          <p:cNvPr id="26" name="矩形: 对角圆角 25">
            <a:extLst>
              <a:ext uri="{FF2B5EF4-FFF2-40B4-BE49-F238E27FC236}">
                <a16:creationId xmlns:a16="http://schemas.microsoft.com/office/drawing/2014/main" id="{32C53A36-6544-48AC-849A-3ABFDB4D0444}"/>
              </a:ext>
            </a:extLst>
          </p:cNvPr>
          <p:cNvSpPr/>
          <p:nvPr/>
        </p:nvSpPr>
        <p:spPr>
          <a:xfrm>
            <a:off x="494379" y="4366608"/>
            <a:ext cx="4423060" cy="1886332"/>
          </a:xfrm>
          <a:prstGeom prst="round2DiagRect">
            <a:avLst/>
          </a:prstGeom>
          <a:solidFill>
            <a:schemeClr val="bg1"/>
          </a:solidFill>
          <a:effectLst>
            <a:outerShdw blurRad="50800" dist="38100" dir="5400000" algn="t" rotWithShape="0">
              <a:prstClr val="black">
                <a:alpha val="40000"/>
              </a:prstClr>
            </a:outerShdw>
          </a:effectLst>
        </p:spPr>
        <p:txBody>
          <a:bodyPr wrap="square">
            <a:spAutoFit/>
          </a:bodyPr>
          <a:lstStyle/>
          <a:p>
            <a:pPr algn="just">
              <a:lnSpc>
                <a:spcPct val="150000"/>
              </a:lnSpc>
            </a:pPr>
            <a:r>
              <a:rPr lang="zh-CN" altLang="en-US" b="1" dirty="0"/>
              <a:t>“勿忘昨天的苦难辉煌，无愧今天的使命担当，不负明天的伟大梦想。”党的十九届六中全会公报中的这句话意味深长，既接续历史又映照现实、指引未来。</a:t>
            </a:r>
          </a:p>
        </p:txBody>
      </p:sp>
      <p:pic>
        <p:nvPicPr>
          <p:cNvPr id="10" name="图片 9">
            <a:extLst>
              <a:ext uri="{FF2B5EF4-FFF2-40B4-BE49-F238E27FC236}">
                <a16:creationId xmlns:a16="http://schemas.microsoft.com/office/drawing/2014/main" id="{EB4F825E-B4C4-4362-86AA-8A5D63D06E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194" y="1129823"/>
            <a:ext cx="4049430" cy="2547091"/>
          </a:xfrm>
          <a:prstGeom prst="rect">
            <a:avLst/>
          </a:prstGeom>
        </p:spPr>
      </p:pic>
      <p:sp>
        <p:nvSpPr>
          <p:cNvPr id="15" name="文本框 14">
            <a:extLst>
              <a:ext uri="{FF2B5EF4-FFF2-40B4-BE49-F238E27FC236}">
                <a16:creationId xmlns:a16="http://schemas.microsoft.com/office/drawing/2014/main" id="{630B73F7-4FD9-496D-9BD8-E7AD3674D3F4}"/>
              </a:ext>
            </a:extLst>
          </p:cNvPr>
          <p:cNvSpPr txBox="1"/>
          <p:nvPr/>
        </p:nvSpPr>
        <p:spPr>
          <a:xfrm>
            <a:off x="392779" y="3720270"/>
            <a:ext cx="4626261" cy="646331"/>
          </a:xfrm>
          <a:prstGeom prst="rect">
            <a:avLst/>
          </a:prstGeom>
          <a:noFill/>
        </p:spPr>
        <p:txBody>
          <a:bodyPr wrap="square">
            <a:spAutoFit/>
          </a:bodyPr>
          <a:lstStyle/>
          <a:p>
            <a:r>
              <a:rPr lang="zh-CN" altLang="en-US" b="1" dirty="0">
                <a:solidFill>
                  <a:srgbClr val="888888"/>
                </a:solidFill>
                <a:latin typeface="-apple-system"/>
              </a:rPr>
              <a:t>中国共产党第十九届中央委员会第六次全体会议，于</a:t>
            </a:r>
            <a:r>
              <a:rPr lang="en-US" altLang="zh-CN" b="1" dirty="0">
                <a:solidFill>
                  <a:srgbClr val="888888"/>
                </a:solidFill>
                <a:latin typeface="-apple-system"/>
              </a:rPr>
              <a:t>2021</a:t>
            </a:r>
            <a:r>
              <a:rPr lang="zh-CN" altLang="en-US" b="1" dirty="0">
                <a:solidFill>
                  <a:srgbClr val="888888"/>
                </a:solidFill>
                <a:latin typeface="-apple-system"/>
              </a:rPr>
              <a:t>年</a:t>
            </a:r>
            <a:r>
              <a:rPr lang="en-US" altLang="zh-CN" b="1" dirty="0">
                <a:solidFill>
                  <a:srgbClr val="888888"/>
                </a:solidFill>
                <a:latin typeface="-apple-system"/>
              </a:rPr>
              <a:t>11</a:t>
            </a:r>
            <a:r>
              <a:rPr lang="zh-CN" altLang="en-US" b="1" dirty="0">
                <a:solidFill>
                  <a:srgbClr val="888888"/>
                </a:solidFill>
                <a:latin typeface="-apple-system"/>
              </a:rPr>
              <a:t>月</a:t>
            </a:r>
            <a:r>
              <a:rPr lang="en-US" altLang="zh-CN" b="1" dirty="0">
                <a:solidFill>
                  <a:srgbClr val="888888"/>
                </a:solidFill>
                <a:latin typeface="-apple-system"/>
              </a:rPr>
              <a:t>8</a:t>
            </a:r>
            <a:r>
              <a:rPr lang="zh-CN" altLang="en-US" b="1" dirty="0">
                <a:solidFill>
                  <a:srgbClr val="888888"/>
                </a:solidFill>
                <a:latin typeface="-apple-system"/>
              </a:rPr>
              <a:t>日至</a:t>
            </a:r>
            <a:r>
              <a:rPr lang="en-US" altLang="zh-CN" b="1" dirty="0">
                <a:solidFill>
                  <a:srgbClr val="888888"/>
                </a:solidFill>
                <a:latin typeface="-apple-system"/>
              </a:rPr>
              <a:t>11</a:t>
            </a:r>
            <a:r>
              <a:rPr lang="zh-CN" altLang="en-US" b="1" dirty="0">
                <a:solidFill>
                  <a:srgbClr val="888888"/>
                </a:solidFill>
                <a:latin typeface="-apple-system"/>
              </a:rPr>
              <a:t>日在北京举行。</a:t>
            </a:r>
          </a:p>
        </p:txBody>
      </p:sp>
      <p:sp>
        <p:nvSpPr>
          <p:cNvPr id="19" name="文本框 18">
            <a:extLst>
              <a:ext uri="{FF2B5EF4-FFF2-40B4-BE49-F238E27FC236}">
                <a16:creationId xmlns:a16="http://schemas.microsoft.com/office/drawing/2014/main" id="{E2672FA4-98D0-4B8F-A6ED-E9E49D60555D}"/>
              </a:ext>
            </a:extLst>
          </p:cNvPr>
          <p:cNvSpPr txBox="1"/>
          <p:nvPr/>
        </p:nvSpPr>
        <p:spPr>
          <a:xfrm>
            <a:off x="5795771" y="1190166"/>
            <a:ext cx="6101080" cy="2166619"/>
          </a:xfrm>
          <a:prstGeom prst="rect">
            <a:avLst/>
          </a:prstGeom>
          <a:noFill/>
        </p:spPr>
        <p:txBody>
          <a:bodyPr wrap="square">
            <a:spAutoFit/>
          </a:bodyPr>
          <a:lstStyle/>
          <a:p>
            <a:pPr algn="just">
              <a:lnSpc>
                <a:spcPct val="150000"/>
              </a:lnSpc>
            </a:pPr>
            <a:r>
              <a:rPr lang="zh-CN" altLang="en-US" sz="2000" b="1" dirty="0">
                <a:solidFill>
                  <a:srgbClr val="FF0000"/>
                </a:solidFill>
              </a:rPr>
              <a:t>生逢盛世，肩负重任，征途漫漫，唯有奋斗。</a:t>
            </a:r>
            <a:endParaRPr lang="en-US" altLang="zh-CN" sz="2000" b="1" dirty="0">
              <a:solidFill>
                <a:srgbClr val="FF0000"/>
              </a:solidFill>
            </a:endParaRPr>
          </a:p>
          <a:p>
            <a:pPr algn="just">
              <a:lnSpc>
                <a:spcPct val="150000"/>
              </a:lnSpc>
            </a:pPr>
            <a:r>
              <a:rPr lang="zh-CN" altLang="en-US" b="1" dirty="0"/>
              <a:t>一想起那么多的前辈为我们献出了鲜血和生命，</a:t>
            </a:r>
            <a:endParaRPr lang="en-US" altLang="zh-CN" b="1" dirty="0"/>
          </a:p>
          <a:p>
            <a:pPr algn="just">
              <a:lnSpc>
                <a:spcPct val="150000"/>
              </a:lnSpc>
            </a:pPr>
            <a:r>
              <a:rPr lang="zh-CN" altLang="en-US" b="1" dirty="0"/>
              <a:t>那么多的人们在背后为我们负重前行保驾护航，</a:t>
            </a:r>
            <a:endParaRPr lang="en-US" altLang="zh-CN" b="1" dirty="0"/>
          </a:p>
          <a:p>
            <a:pPr algn="just">
              <a:lnSpc>
                <a:spcPct val="150000"/>
              </a:lnSpc>
            </a:pPr>
            <a:r>
              <a:rPr lang="zh-CN" altLang="en-US" b="1" dirty="0"/>
              <a:t>而还有更多的人却并没有我们现在所拥有的资源和条件，</a:t>
            </a:r>
            <a:endParaRPr lang="en-US" altLang="zh-CN" b="1" dirty="0"/>
          </a:p>
          <a:p>
            <a:pPr algn="just">
              <a:lnSpc>
                <a:spcPct val="150000"/>
              </a:lnSpc>
            </a:pPr>
            <a:r>
              <a:rPr lang="zh-CN" altLang="en-US" b="1" dirty="0"/>
              <a:t>我就想起自己身上肩负的使命和担当</a:t>
            </a:r>
            <a:r>
              <a:rPr lang="en-US" altLang="zh-CN" b="1" dirty="0"/>
              <a:t>……</a:t>
            </a:r>
            <a:endParaRPr lang="zh-CN" altLang="en-US" b="1" dirty="0"/>
          </a:p>
        </p:txBody>
      </p:sp>
      <p:pic>
        <p:nvPicPr>
          <p:cNvPr id="14" name="图片 13">
            <a:extLst>
              <a:ext uri="{FF2B5EF4-FFF2-40B4-BE49-F238E27FC236}">
                <a16:creationId xmlns:a16="http://schemas.microsoft.com/office/drawing/2014/main" id="{58997517-5400-400C-8F36-5F699AA361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706" r="4706"/>
          <a:stretch/>
        </p:blipFill>
        <p:spPr>
          <a:xfrm>
            <a:off x="5795770" y="3429000"/>
            <a:ext cx="5715035" cy="2867622"/>
          </a:xfrm>
          <a:prstGeom prst="rect">
            <a:avLst/>
          </a:prstGeom>
        </p:spPr>
      </p:pic>
    </p:spTree>
    <p:extLst>
      <p:ext uri="{BB962C8B-B14F-4D97-AF65-F5344CB8AC3E}">
        <p14:creationId xmlns:p14="http://schemas.microsoft.com/office/powerpoint/2010/main" val="3674615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61">
            <a:extLst>
              <a:ext uri="{FF2B5EF4-FFF2-40B4-BE49-F238E27FC236}">
                <a16:creationId xmlns:a16="http://schemas.microsoft.com/office/drawing/2014/main" id="{7AF0465B-EA76-48A1-9900-53E2753384A5}"/>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27" name="组合 26">
            <a:extLst>
              <a:ext uri="{FF2B5EF4-FFF2-40B4-BE49-F238E27FC236}">
                <a16:creationId xmlns:a16="http://schemas.microsoft.com/office/drawing/2014/main" id="{1CB4B484-0FAD-4A24-8F20-F9EBEDCDF837}"/>
              </a:ext>
            </a:extLst>
          </p:cNvPr>
          <p:cNvGrpSpPr/>
          <p:nvPr/>
        </p:nvGrpSpPr>
        <p:grpSpPr>
          <a:xfrm>
            <a:off x="504343" y="361243"/>
            <a:ext cx="657016" cy="657016"/>
            <a:chOff x="6176272" y="2046428"/>
            <a:chExt cx="710830" cy="710830"/>
          </a:xfrm>
        </p:grpSpPr>
        <p:sp>
          <p:nvSpPr>
            <p:cNvPr id="28" name="椭圆 27">
              <a:extLst>
                <a:ext uri="{FF2B5EF4-FFF2-40B4-BE49-F238E27FC236}">
                  <a16:creationId xmlns:a16="http://schemas.microsoft.com/office/drawing/2014/main" id="{1C790B30-2AB6-4352-B766-6BF622B5AB6F}"/>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03</a:t>
              </a:r>
              <a:endParaRPr lang="zh-CN" altLang="en-US" sz="2400" dirty="0">
                <a:latin typeface="+mn-ea"/>
              </a:endParaRPr>
            </a:p>
          </p:txBody>
        </p:sp>
        <p:grpSp>
          <p:nvGrpSpPr>
            <p:cNvPr id="29" name="组合 28">
              <a:extLst>
                <a:ext uri="{FF2B5EF4-FFF2-40B4-BE49-F238E27FC236}">
                  <a16:creationId xmlns:a16="http://schemas.microsoft.com/office/drawing/2014/main" id="{A6E58C15-3534-48E5-B7CF-16AE1647A339}"/>
                </a:ext>
              </a:extLst>
            </p:cNvPr>
            <p:cNvGrpSpPr/>
            <p:nvPr/>
          </p:nvGrpSpPr>
          <p:grpSpPr>
            <a:xfrm rot="14621625">
              <a:off x="6176272" y="2046428"/>
              <a:ext cx="710830" cy="710830"/>
              <a:chOff x="857250" y="1893093"/>
              <a:chExt cx="864394" cy="864394"/>
            </a:xfrm>
          </p:grpSpPr>
          <p:sp>
            <p:nvSpPr>
              <p:cNvPr id="30" name="弧形 29">
                <a:extLst>
                  <a:ext uri="{FF2B5EF4-FFF2-40B4-BE49-F238E27FC236}">
                    <a16:creationId xmlns:a16="http://schemas.microsoft.com/office/drawing/2014/main" id="{3B664B8C-0E21-4798-AA31-CC2648AAC16C}"/>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31" name="弧形 30">
                <a:extLst>
                  <a:ext uri="{FF2B5EF4-FFF2-40B4-BE49-F238E27FC236}">
                    <a16:creationId xmlns:a16="http://schemas.microsoft.com/office/drawing/2014/main" id="{43FDAF3F-FFCD-4F0D-B195-893495241512}"/>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32" name="直接连接符 31">
            <a:extLst>
              <a:ext uri="{FF2B5EF4-FFF2-40B4-BE49-F238E27FC236}">
                <a16:creationId xmlns:a16="http://schemas.microsoft.com/office/drawing/2014/main" id="{1DC9F768-5DEF-4F8E-AE29-A62720478A2B}"/>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8DF5D365-6739-4494-A485-AB7A3FCC323A}"/>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奉献青春 不负韶华</a:t>
            </a:r>
          </a:p>
        </p:txBody>
      </p:sp>
      <p:sp>
        <p:nvSpPr>
          <p:cNvPr id="17" name="TextBox 6">
            <a:extLst>
              <a:ext uri="{FF2B5EF4-FFF2-40B4-BE49-F238E27FC236}">
                <a16:creationId xmlns:a16="http://schemas.microsoft.com/office/drawing/2014/main" id="{E2EFA57D-D65B-47E9-B0FD-F60AE752CAE5}"/>
              </a:ext>
            </a:extLst>
          </p:cNvPr>
          <p:cNvSpPr txBox="1"/>
          <p:nvPr/>
        </p:nvSpPr>
        <p:spPr>
          <a:xfrm>
            <a:off x="905387" y="914418"/>
            <a:ext cx="9969910" cy="3212546"/>
          </a:xfrm>
          <a:prstGeom prst="rect">
            <a:avLst/>
          </a:prstGeom>
          <a:noFill/>
        </p:spPr>
        <p:txBody>
          <a:bodyPr wrap="square" rtlCol="0">
            <a:spAutoFit/>
          </a:bodyPr>
          <a:lstStyle/>
          <a:p>
            <a:pPr defTabSz="1219094">
              <a:lnSpc>
                <a:spcPct val="150000"/>
              </a:lnSpc>
              <a:buClr>
                <a:srgbClr val="FFFFFF">
                  <a:lumMod val="50000"/>
                </a:srgbClr>
              </a:buClr>
            </a:pPr>
            <a:r>
              <a:rPr lang="zh-CN" altLang="en-US" b="1" dirty="0">
                <a:latin typeface="微软雅黑" panose="020B0503020204020204" pitchFamily="34" charset="-122"/>
                <a:ea typeface="微软雅黑" panose="020B0503020204020204" pitchFamily="34" charset="-122"/>
              </a:rPr>
              <a:t>两年担任</a:t>
            </a:r>
            <a:r>
              <a:rPr lang="zh-CN" altLang="en-US" sz="2400" b="1" dirty="0">
                <a:solidFill>
                  <a:srgbClr val="FF0000"/>
                </a:solidFill>
                <a:latin typeface="微软雅黑" panose="020B0503020204020204" pitchFamily="34" charset="-122"/>
                <a:ea typeface="微软雅黑" panose="020B0503020204020204" pitchFamily="34" charset="-122"/>
              </a:rPr>
              <a:t>班长</a:t>
            </a:r>
            <a:r>
              <a:rPr lang="zh-CN" altLang="en-US" b="1" dirty="0">
                <a:latin typeface="微软雅黑" panose="020B0503020204020204" pitchFamily="34" charset="-122"/>
                <a:ea typeface="微软雅黑" panose="020B0503020204020204" pitchFamily="34" charset="-122"/>
              </a:rPr>
              <a:t>，现任学院</a:t>
            </a:r>
            <a:r>
              <a:rPr lang="zh-CN" altLang="en-US" sz="2400" b="1" dirty="0">
                <a:solidFill>
                  <a:srgbClr val="FF0000"/>
                </a:solidFill>
                <a:latin typeface="微软雅黑" panose="020B0503020204020204" pitchFamily="34" charset="-122"/>
                <a:ea typeface="微软雅黑" panose="020B0503020204020204" pitchFamily="34" charset="-122"/>
              </a:rPr>
              <a:t>学生会执行主席</a:t>
            </a:r>
            <a:endParaRPr lang="en-US" altLang="zh-CN" sz="2400" b="1" dirty="0">
              <a:solidFill>
                <a:srgbClr val="FF0000"/>
              </a:solidFill>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sz="2400" b="1" dirty="0">
                <a:solidFill>
                  <a:srgbClr val="FF0000"/>
                </a:solidFill>
                <a:latin typeface="微软雅黑" panose="020B0503020204020204" pitchFamily="34" charset="-122"/>
                <a:ea typeface="微软雅黑" panose="020B0503020204020204" pitchFamily="34" charset="-122"/>
              </a:rPr>
              <a:t>省级重点</a:t>
            </a:r>
            <a:r>
              <a:rPr lang="zh-CN" altLang="en-US" b="1" dirty="0">
                <a:latin typeface="微软雅黑" panose="020B0503020204020204" pitchFamily="34" charset="-122"/>
                <a:ea typeface="微软雅黑" panose="020B0503020204020204" pitchFamily="34" charset="-122"/>
              </a:rPr>
              <a:t>社会实践团队“逐光鼋梦队”成员</a:t>
            </a:r>
            <a:endParaRPr lang="en-US" altLang="zh-CN" b="1" dirty="0">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b="1" dirty="0">
                <a:latin typeface="微软雅黑" panose="020B0503020204020204" pitchFamily="34" charset="-122"/>
                <a:ea typeface="微软雅黑" panose="020B0503020204020204" pitchFamily="34" charset="-122"/>
              </a:rPr>
              <a:t>青春献礼百年社会实践，参访军休所、学习宣传党史</a:t>
            </a:r>
            <a:endParaRPr lang="en-US" altLang="zh-CN" sz="400" b="1" dirty="0">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次担任江南学子中学行招生宣传</a:t>
            </a:r>
            <a:r>
              <a:rPr lang="zh-CN" altLang="en-US" sz="2400" b="1" dirty="0">
                <a:solidFill>
                  <a:srgbClr val="FF0000"/>
                </a:solidFill>
                <a:latin typeface="微软雅黑" panose="020B0503020204020204" pitchFamily="34" charset="-122"/>
                <a:ea typeface="微软雅黑" panose="020B0503020204020204" pitchFamily="34" charset="-122"/>
              </a:rPr>
              <a:t>队长</a:t>
            </a:r>
            <a:endParaRPr lang="en-US" altLang="zh-CN" sz="400" b="1" dirty="0">
              <a:solidFill>
                <a:srgbClr val="FF0000"/>
              </a:solidFill>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b="1" dirty="0">
                <a:latin typeface="微软雅黑" panose="020B0503020204020204" pitchFamily="34" charset="-122"/>
                <a:ea typeface="微软雅黑" panose="020B0503020204020204" pitchFamily="34" charset="-122"/>
              </a:rPr>
              <a:t>参与至善学院滨湖区人民法院义工累计</a:t>
            </a:r>
            <a:r>
              <a:rPr lang="en-US" altLang="zh-CN" sz="2400" b="1" dirty="0">
                <a:solidFill>
                  <a:srgbClr val="FF0000"/>
                </a:solidFill>
                <a:latin typeface="微软雅黑" panose="020B0503020204020204" pitchFamily="34" charset="-122"/>
                <a:ea typeface="微软雅黑" panose="020B0503020204020204" pitchFamily="34" charset="-122"/>
              </a:rPr>
              <a:t>20</a:t>
            </a:r>
            <a:r>
              <a:rPr lang="zh-CN" altLang="en-US" sz="2400" b="1" dirty="0">
                <a:solidFill>
                  <a:srgbClr val="FF0000"/>
                </a:solidFill>
                <a:latin typeface="微软雅黑" panose="020B0503020204020204" pitchFamily="34" charset="-122"/>
                <a:ea typeface="微软雅黑" panose="020B0503020204020204" pitchFamily="34" charset="-122"/>
              </a:rPr>
              <a:t>工时</a:t>
            </a:r>
            <a:endParaRPr lang="en-US" altLang="zh-CN" sz="2400" b="1" dirty="0">
              <a:solidFill>
                <a:srgbClr val="FF0000"/>
              </a:solidFill>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sz="2400" b="1" dirty="0">
                <a:solidFill>
                  <a:srgbClr val="FF0000"/>
                </a:solidFill>
                <a:latin typeface="微软雅黑" panose="020B0503020204020204" pitchFamily="34" charset="-122"/>
                <a:ea typeface="微软雅黑" panose="020B0503020204020204" pitchFamily="34" charset="-122"/>
              </a:rPr>
              <a:t>奉献青春，不负韶华。我将永远在实践的路上，展现江南人的风采</a:t>
            </a:r>
            <a:r>
              <a:rPr lang="en-US" altLang="zh-CN" sz="2400" b="1" dirty="0">
                <a:solidFill>
                  <a:srgbClr val="FF0000"/>
                </a:solidFill>
                <a:latin typeface="微软雅黑" panose="020B0503020204020204" pitchFamily="34" charset="-122"/>
                <a:ea typeface="微软雅黑" panose="020B0503020204020204" pitchFamily="34" charset="-122"/>
              </a:rPr>
              <a:t>……</a:t>
            </a:r>
          </a:p>
        </p:txBody>
      </p:sp>
      <p:pic>
        <p:nvPicPr>
          <p:cNvPr id="18" name="图片 17">
            <a:extLst>
              <a:ext uri="{FF2B5EF4-FFF2-40B4-BE49-F238E27FC236}">
                <a16:creationId xmlns:a16="http://schemas.microsoft.com/office/drawing/2014/main" id="{CFCCE68D-7426-4E91-8472-265DD122C4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4799" y="4207973"/>
            <a:ext cx="2840498" cy="2130374"/>
          </a:xfrm>
          <a:prstGeom prst="rect">
            <a:avLst/>
          </a:prstGeom>
        </p:spPr>
      </p:pic>
      <p:pic>
        <p:nvPicPr>
          <p:cNvPr id="19" name="图片 18">
            <a:extLst>
              <a:ext uri="{FF2B5EF4-FFF2-40B4-BE49-F238E27FC236}">
                <a16:creationId xmlns:a16="http://schemas.microsoft.com/office/drawing/2014/main" id="{57419146-88AF-4315-96ED-9E4CA0025E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1270" y="1059959"/>
            <a:ext cx="4004027" cy="2361635"/>
          </a:xfrm>
          <a:prstGeom prst="rect">
            <a:avLst/>
          </a:prstGeom>
        </p:spPr>
      </p:pic>
      <p:pic>
        <p:nvPicPr>
          <p:cNvPr id="20" name="图片 19">
            <a:extLst>
              <a:ext uri="{FF2B5EF4-FFF2-40B4-BE49-F238E27FC236}">
                <a16:creationId xmlns:a16="http://schemas.microsoft.com/office/drawing/2014/main" id="{4272CB03-EC56-4154-8AD0-84AD61BD98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398" y="4243007"/>
            <a:ext cx="2840499" cy="2130374"/>
          </a:xfrm>
          <a:prstGeom prst="rect">
            <a:avLst/>
          </a:prstGeom>
        </p:spPr>
      </p:pic>
      <p:pic>
        <p:nvPicPr>
          <p:cNvPr id="22" name="图片 21">
            <a:extLst>
              <a:ext uri="{FF2B5EF4-FFF2-40B4-BE49-F238E27FC236}">
                <a16:creationId xmlns:a16="http://schemas.microsoft.com/office/drawing/2014/main" id="{30203FE0-1624-4D3B-8D67-532FD2E8D52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r="10780"/>
          <a:stretch/>
        </p:blipFill>
        <p:spPr>
          <a:xfrm>
            <a:off x="4381737" y="4237705"/>
            <a:ext cx="3203515" cy="2135676"/>
          </a:xfrm>
          <a:prstGeom prst="rect">
            <a:avLst/>
          </a:prstGeom>
        </p:spPr>
      </p:pic>
    </p:spTree>
    <p:extLst>
      <p:ext uri="{BB962C8B-B14F-4D97-AF65-F5344CB8AC3E}">
        <p14:creationId xmlns:p14="http://schemas.microsoft.com/office/powerpoint/2010/main" val="3699004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61">
            <a:extLst>
              <a:ext uri="{FF2B5EF4-FFF2-40B4-BE49-F238E27FC236}">
                <a16:creationId xmlns:a16="http://schemas.microsoft.com/office/drawing/2014/main" id="{7AF0465B-EA76-48A1-9900-53E2753384A5}"/>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27" name="组合 26">
            <a:extLst>
              <a:ext uri="{FF2B5EF4-FFF2-40B4-BE49-F238E27FC236}">
                <a16:creationId xmlns:a16="http://schemas.microsoft.com/office/drawing/2014/main" id="{1CB4B484-0FAD-4A24-8F20-F9EBEDCDF837}"/>
              </a:ext>
            </a:extLst>
          </p:cNvPr>
          <p:cNvGrpSpPr/>
          <p:nvPr/>
        </p:nvGrpSpPr>
        <p:grpSpPr>
          <a:xfrm>
            <a:off x="504343" y="361243"/>
            <a:ext cx="657016" cy="657016"/>
            <a:chOff x="6176272" y="2046428"/>
            <a:chExt cx="710830" cy="710830"/>
          </a:xfrm>
        </p:grpSpPr>
        <p:sp>
          <p:nvSpPr>
            <p:cNvPr id="28" name="椭圆 27">
              <a:extLst>
                <a:ext uri="{FF2B5EF4-FFF2-40B4-BE49-F238E27FC236}">
                  <a16:creationId xmlns:a16="http://schemas.microsoft.com/office/drawing/2014/main" id="{1C790B30-2AB6-4352-B766-6BF622B5AB6F}"/>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03</a:t>
              </a:r>
              <a:endParaRPr lang="zh-CN" altLang="en-US" sz="2400" dirty="0">
                <a:latin typeface="+mn-ea"/>
              </a:endParaRPr>
            </a:p>
          </p:txBody>
        </p:sp>
        <p:grpSp>
          <p:nvGrpSpPr>
            <p:cNvPr id="29" name="组合 28">
              <a:extLst>
                <a:ext uri="{FF2B5EF4-FFF2-40B4-BE49-F238E27FC236}">
                  <a16:creationId xmlns:a16="http://schemas.microsoft.com/office/drawing/2014/main" id="{A6E58C15-3534-48E5-B7CF-16AE1647A339}"/>
                </a:ext>
              </a:extLst>
            </p:cNvPr>
            <p:cNvGrpSpPr/>
            <p:nvPr/>
          </p:nvGrpSpPr>
          <p:grpSpPr>
            <a:xfrm rot="14621625">
              <a:off x="6176272" y="2046428"/>
              <a:ext cx="710830" cy="710830"/>
              <a:chOff x="857250" y="1893093"/>
              <a:chExt cx="864394" cy="864394"/>
            </a:xfrm>
          </p:grpSpPr>
          <p:sp>
            <p:nvSpPr>
              <p:cNvPr id="30" name="弧形 29">
                <a:extLst>
                  <a:ext uri="{FF2B5EF4-FFF2-40B4-BE49-F238E27FC236}">
                    <a16:creationId xmlns:a16="http://schemas.microsoft.com/office/drawing/2014/main" id="{3B664B8C-0E21-4798-AA31-CC2648AAC16C}"/>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31" name="弧形 30">
                <a:extLst>
                  <a:ext uri="{FF2B5EF4-FFF2-40B4-BE49-F238E27FC236}">
                    <a16:creationId xmlns:a16="http://schemas.microsoft.com/office/drawing/2014/main" id="{43FDAF3F-FFCD-4F0D-B195-893495241512}"/>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32" name="直接连接符 31">
            <a:extLst>
              <a:ext uri="{FF2B5EF4-FFF2-40B4-BE49-F238E27FC236}">
                <a16:creationId xmlns:a16="http://schemas.microsoft.com/office/drawing/2014/main" id="{1DC9F768-5DEF-4F8E-AE29-A62720478A2B}"/>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8DF5D365-6739-4494-A485-AB7A3FCC323A}"/>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请党放心 强国有我</a:t>
            </a:r>
          </a:p>
        </p:txBody>
      </p:sp>
      <p:sp>
        <p:nvSpPr>
          <p:cNvPr id="16" name="TextBox 6">
            <a:extLst>
              <a:ext uri="{FF2B5EF4-FFF2-40B4-BE49-F238E27FC236}">
                <a16:creationId xmlns:a16="http://schemas.microsoft.com/office/drawing/2014/main" id="{619AEF91-C70D-4967-86C4-8950F245BE50}"/>
              </a:ext>
            </a:extLst>
          </p:cNvPr>
          <p:cNvSpPr txBox="1"/>
          <p:nvPr/>
        </p:nvSpPr>
        <p:spPr>
          <a:xfrm>
            <a:off x="595382" y="2094780"/>
            <a:ext cx="8130437" cy="1245919"/>
          </a:xfrm>
          <a:prstGeom prst="rect">
            <a:avLst/>
          </a:prstGeom>
          <a:noFill/>
        </p:spPr>
        <p:txBody>
          <a:bodyPr wrap="square" rtlCol="0">
            <a:spAutoFit/>
          </a:bodyPr>
          <a:lstStyle/>
          <a:p>
            <a:pPr algn="ctr" defTabSz="1219094">
              <a:lnSpc>
                <a:spcPct val="150000"/>
              </a:lnSpc>
              <a:buClr>
                <a:srgbClr val="FFFFFF">
                  <a:lumMod val="50000"/>
                </a:srgbClr>
              </a:buClr>
            </a:pPr>
            <a:r>
              <a:rPr lang="zh-CN" altLang="en-US" sz="1896" b="1" dirty="0">
                <a:latin typeface="微软雅黑" panose="020B0503020204020204" pitchFamily="34" charset="-122"/>
                <a:ea typeface="微软雅黑" panose="020B0503020204020204" pitchFamily="34" charset="-122"/>
              </a:rPr>
              <a:t>作为一名</a:t>
            </a:r>
            <a:r>
              <a:rPr lang="zh-CN" altLang="en-US" sz="2655" b="1" dirty="0">
                <a:solidFill>
                  <a:srgbClr val="FF0000"/>
                </a:solidFill>
                <a:latin typeface="微软雅黑" panose="020B0503020204020204" pitchFamily="34" charset="-122"/>
                <a:ea typeface="微软雅黑" panose="020B0503020204020204" pitchFamily="34" charset="-122"/>
              </a:rPr>
              <a:t>预备党员</a:t>
            </a:r>
            <a:r>
              <a:rPr lang="zh-CN" altLang="en-US" sz="1896" b="1" dirty="0">
                <a:latin typeface="微软雅黑" panose="020B0503020204020204" pitchFamily="34" charset="-122"/>
                <a:ea typeface="微软雅黑" panose="020B0503020204020204" pitchFamily="34" charset="-122"/>
              </a:rPr>
              <a:t>，一名有家国情怀的</a:t>
            </a:r>
            <a:r>
              <a:rPr lang="zh-CN" altLang="en-US" sz="2655" b="1" dirty="0">
                <a:solidFill>
                  <a:srgbClr val="FF0000"/>
                </a:solidFill>
                <a:latin typeface="微软雅黑" panose="020B0503020204020204" pitchFamily="34" charset="-122"/>
                <a:ea typeface="微软雅黑" panose="020B0503020204020204" pitchFamily="34" charset="-122"/>
              </a:rPr>
              <a:t>至善生</a:t>
            </a:r>
            <a:r>
              <a:rPr lang="zh-CN" altLang="en-US" sz="1896" b="1" dirty="0">
                <a:latin typeface="微软雅黑" panose="020B0503020204020204" pitchFamily="34" charset="-122"/>
                <a:ea typeface="微软雅黑" panose="020B0503020204020204" pitchFamily="34" charset="-122"/>
              </a:rPr>
              <a:t>，</a:t>
            </a:r>
            <a:endParaRPr lang="en-US" altLang="zh-CN" sz="1896" b="1" dirty="0">
              <a:latin typeface="微软雅黑" panose="020B0503020204020204" pitchFamily="34" charset="-122"/>
              <a:ea typeface="微软雅黑" panose="020B0503020204020204" pitchFamily="34" charset="-122"/>
            </a:endParaRPr>
          </a:p>
          <a:p>
            <a:pPr algn="ctr" defTabSz="1219094">
              <a:lnSpc>
                <a:spcPct val="150000"/>
              </a:lnSpc>
              <a:buClr>
                <a:srgbClr val="FFFFFF">
                  <a:lumMod val="50000"/>
                </a:srgbClr>
              </a:buClr>
            </a:pPr>
            <a:r>
              <a:rPr lang="zh-CN" altLang="en-US" sz="1896" b="1" dirty="0">
                <a:latin typeface="微软雅黑" panose="020B0503020204020204" pitchFamily="34" charset="-122"/>
                <a:ea typeface="微软雅黑" panose="020B0503020204020204" pitchFamily="34" charset="-122"/>
              </a:rPr>
              <a:t>为热爱的事业，奉献出自己</a:t>
            </a:r>
            <a:r>
              <a:rPr lang="zh-CN" altLang="en-US" sz="2655" b="1" dirty="0">
                <a:solidFill>
                  <a:srgbClr val="FF0000"/>
                </a:solidFill>
                <a:latin typeface="微软雅黑" panose="020B0503020204020204" pitchFamily="34" charset="-122"/>
                <a:ea typeface="微软雅黑" panose="020B0503020204020204" pitchFamily="34" charset="-122"/>
              </a:rPr>
              <a:t>全部的青春和热血</a:t>
            </a:r>
            <a:endParaRPr lang="en-US" altLang="zh-CN" sz="1896" b="1" dirty="0">
              <a:solidFill>
                <a:srgbClr val="FF0000"/>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9C6CECE8-DB2E-4FFB-B877-D860CE1971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783" y="3323857"/>
            <a:ext cx="5097107" cy="3398071"/>
          </a:xfrm>
          <a:prstGeom prst="rect">
            <a:avLst/>
          </a:prstGeom>
          <a:effectLst>
            <a:softEdge rad="63500"/>
          </a:effectLst>
        </p:spPr>
      </p:pic>
      <p:pic>
        <p:nvPicPr>
          <p:cNvPr id="18" name="图片 17">
            <a:extLst>
              <a:ext uri="{FF2B5EF4-FFF2-40B4-BE49-F238E27FC236}">
                <a16:creationId xmlns:a16="http://schemas.microsoft.com/office/drawing/2014/main" id="{85849726-AC0B-4FC6-BBBE-C9E34B3728F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477" b="12477"/>
          <a:stretch/>
        </p:blipFill>
        <p:spPr>
          <a:xfrm>
            <a:off x="8667028" y="731722"/>
            <a:ext cx="2650439" cy="2650439"/>
          </a:xfrm>
          <a:prstGeom prst="rect">
            <a:avLst/>
          </a:prstGeom>
          <a:effectLst>
            <a:softEdge rad="63500"/>
          </a:effectLst>
        </p:spPr>
      </p:pic>
      <p:grpSp>
        <p:nvGrpSpPr>
          <p:cNvPr id="19" name="组合 18">
            <a:extLst>
              <a:ext uri="{FF2B5EF4-FFF2-40B4-BE49-F238E27FC236}">
                <a16:creationId xmlns:a16="http://schemas.microsoft.com/office/drawing/2014/main" id="{04698FF9-1A69-4E50-B273-2C5132016F04}"/>
              </a:ext>
            </a:extLst>
          </p:cNvPr>
          <p:cNvGrpSpPr/>
          <p:nvPr/>
        </p:nvGrpSpPr>
        <p:grpSpPr>
          <a:xfrm>
            <a:off x="976134" y="970865"/>
            <a:ext cx="7503499" cy="1209678"/>
            <a:chOff x="1440" y="2183"/>
            <a:chExt cx="16617" cy="2679"/>
          </a:xfrm>
        </p:grpSpPr>
        <p:sp>
          <p:nvSpPr>
            <p:cNvPr id="20" name="圆角矩形 10">
              <a:extLst>
                <a:ext uri="{FF2B5EF4-FFF2-40B4-BE49-F238E27FC236}">
                  <a16:creationId xmlns:a16="http://schemas.microsoft.com/office/drawing/2014/main" id="{8B92E548-B99B-4EA9-AC92-EC2A8589726C}"/>
                </a:ext>
              </a:extLst>
            </p:cNvPr>
            <p:cNvSpPr/>
            <p:nvPr/>
          </p:nvSpPr>
          <p:spPr bwMode="auto">
            <a:xfrm>
              <a:off x="1440" y="2183"/>
              <a:ext cx="16319" cy="2679"/>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sz="1280">
                <a:latin typeface="楷体" panose="02010609060101010101" pitchFamily="49" charset="-122"/>
                <a:ea typeface="楷体" panose="02010609060101010101" pitchFamily="49" charset="-122"/>
              </a:endParaRPr>
            </a:p>
          </p:txBody>
        </p:sp>
        <p:sp>
          <p:nvSpPr>
            <p:cNvPr id="21" name="矩形 20">
              <a:extLst>
                <a:ext uri="{FF2B5EF4-FFF2-40B4-BE49-F238E27FC236}">
                  <a16:creationId xmlns:a16="http://schemas.microsoft.com/office/drawing/2014/main" id="{20AF67C3-2994-4BFC-85C5-EF063F0BE304}"/>
                </a:ext>
              </a:extLst>
            </p:cNvPr>
            <p:cNvSpPr/>
            <p:nvPr/>
          </p:nvSpPr>
          <p:spPr>
            <a:xfrm>
              <a:off x="2378" y="2183"/>
              <a:ext cx="15679" cy="2358"/>
            </a:xfrm>
            <a:prstGeom prst="rect">
              <a:avLst/>
            </a:prstGeom>
            <a:noFill/>
          </p:spPr>
          <p:txBody>
            <a:bodyPr wrap="square" lIns="65024" tIns="32512" rIns="65024" bIns="32512">
              <a:spAutoFit/>
            </a:bodyPr>
            <a:lstStyle/>
            <a:p>
              <a:pPr defTabSz="1219094">
                <a:lnSpc>
                  <a:spcPct val="150000"/>
                </a:lnSpc>
                <a:buClr>
                  <a:srgbClr val="FFFFFF">
                    <a:lumMod val="50000"/>
                  </a:srgbClr>
                </a:buClr>
              </a:pPr>
              <a:r>
                <a:rPr lang="zh-CN" altLang="en-US" sz="1896" b="1" dirty="0">
                  <a:latin typeface="微软雅黑" panose="020B0503020204020204" pitchFamily="34" charset="-122"/>
                  <a:ea typeface="微软雅黑" panose="020B0503020204020204" pitchFamily="34" charset="-122"/>
                </a:rPr>
                <a:t>“</a:t>
              </a:r>
              <a:r>
                <a:rPr lang="zh-CN" altLang="en-US" sz="2655" b="1" dirty="0">
                  <a:solidFill>
                    <a:srgbClr val="FF0000"/>
                  </a:solidFill>
                  <a:latin typeface="微软雅黑" panose="020B0503020204020204" pitchFamily="34" charset="-122"/>
                  <a:ea typeface="微软雅黑" panose="020B0503020204020204" pitchFamily="34" charset="-122"/>
                </a:rPr>
                <a:t>奋斗</a:t>
              </a:r>
              <a:r>
                <a:rPr lang="zh-CN" altLang="en-US" sz="1896" b="1" dirty="0">
                  <a:latin typeface="微软雅黑" panose="020B0503020204020204" pitchFamily="34" charset="-122"/>
                  <a:ea typeface="微软雅黑" panose="020B0503020204020204" pitchFamily="34" charset="-122"/>
                </a:rPr>
                <a:t>不只是响亮的口号，而是要在做好每一件小事，</a:t>
              </a:r>
              <a:endParaRPr lang="en-US" altLang="zh-CN" sz="1896" b="1" dirty="0">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sz="1896" b="1" dirty="0">
                  <a:latin typeface="微软雅黑" panose="020B0503020204020204" pitchFamily="34" charset="-122"/>
                  <a:ea typeface="微软雅黑" panose="020B0503020204020204" pitchFamily="34" charset="-122"/>
                </a:rPr>
                <a:t>完成每一项任务，履行每一项职责中见精神。”</a:t>
              </a:r>
              <a:r>
                <a:rPr lang="en-US" altLang="zh-CN" sz="1896" b="1" dirty="0">
                  <a:latin typeface="微软雅黑" panose="020B0503020204020204" pitchFamily="34" charset="-122"/>
                  <a:ea typeface="微软雅黑" panose="020B0503020204020204" pitchFamily="34" charset="-122"/>
                </a:rPr>
                <a:t>——</a:t>
              </a:r>
              <a:r>
                <a:rPr lang="zh-CN" altLang="en-US" sz="1896" b="1" dirty="0">
                  <a:latin typeface="微软雅黑" panose="020B0503020204020204" pitchFamily="34" charset="-122"/>
                  <a:ea typeface="微软雅黑" panose="020B0503020204020204" pitchFamily="34" charset="-122"/>
                </a:rPr>
                <a:t>习近平</a:t>
              </a:r>
              <a:endParaRPr lang="en-US" altLang="zh-CN" sz="758" b="1" dirty="0">
                <a:latin typeface="微软雅黑" panose="020B0503020204020204" pitchFamily="34" charset="-122"/>
                <a:ea typeface="微软雅黑" panose="020B0503020204020204" pitchFamily="34" charset="-122"/>
              </a:endParaRPr>
            </a:p>
          </p:txBody>
        </p:sp>
      </p:grpSp>
      <p:sp>
        <p:nvSpPr>
          <p:cNvPr id="22" name="TextBox 6">
            <a:extLst>
              <a:ext uri="{FF2B5EF4-FFF2-40B4-BE49-F238E27FC236}">
                <a16:creationId xmlns:a16="http://schemas.microsoft.com/office/drawing/2014/main" id="{9C39B0B2-6A01-4521-AEE5-8FCEFB5D0FE1}"/>
              </a:ext>
            </a:extLst>
          </p:cNvPr>
          <p:cNvSpPr txBox="1"/>
          <p:nvPr/>
        </p:nvSpPr>
        <p:spPr>
          <a:xfrm>
            <a:off x="5590890" y="3959520"/>
            <a:ext cx="3809567" cy="2131096"/>
          </a:xfrm>
          <a:prstGeom prst="rect">
            <a:avLst/>
          </a:prstGeom>
          <a:noFill/>
        </p:spPr>
        <p:txBody>
          <a:bodyPr wrap="square" rtlCol="0">
            <a:spAutoFit/>
          </a:bodyPr>
          <a:lstStyle/>
          <a:p>
            <a:pPr defTabSz="1219094">
              <a:lnSpc>
                <a:spcPct val="150000"/>
              </a:lnSpc>
              <a:buClr>
                <a:srgbClr val="FFFFFF">
                  <a:lumMod val="50000"/>
                </a:srgbClr>
              </a:buClr>
            </a:pPr>
            <a:r>
              <a:rPr lang="zh-CN" altLang="en-US" sz="2275" b="1" dirty="0">
                <a:latin typeface="微软雅黑" panose="020B0503020204020204" pitchFamily="34" charset="-122"/>
                <a:ea typeface="微软雅黑" panose="020B0503020204020204" pitchFamily="34" charset="-122"/>
              </a:rPr>
              <a:t>“此后如竟没有炬火，</a:t>
            </a:r>
            <a:endParaRPr lang="en-US" altLang="zh-CN" sz="2275" b="1" dirty="0">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sz="2275" b="1" dirty="0">
                <a:latin typeface="微软雅黑" panose="020B0503020204020204" pitchFamily="34" charset="-122"/>
                <a:ea typeface="微软雅黑" panose="020B0503020204020204" pitchFamily="34" charset="-122"/>
              </a:rPr>
              <a:t>   我便是唯一的光。”</a:t>
            </a:r>
            <a:endParaRPr lang="en-US" altLang="zh-CN" sz="2275" b="1" dirty="0">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sz="2275" b="1" dirty="0">
                <a:latin typeface="微软雅黑" panose="020B0503020204020204" pitchFamily="34" charset="-122"/>
                <a:ea typeface="微软雅黑" panose="020B0503020204020204" pitchFamily="34" charset="-122"/>
              </a:rPr>
              <a:t>   中国青年皆如此，</a:t>
            </a:r>
            <a:endParaRPr lang="en-US" altLang="zh-CN" sz="2275" b="1" dirty="0">
              <a:latin typeface="微软雅黑" panose="020B0503020204020204" pitchFamily="34" charset="-122"/>
              <a:ea typeface="微软雅黑" panose="020B0503020204020204" pitchFamily="34" charset="-122"/>
            </a:endParaRPr>
          </a:p>
          <a:p>
            <a:pPr defTabSz="1219094">
              <a:lnSpc>
                <a:spcPct val="150000"/>
              </a:lnSpc>
              <a:buClr>
                <a:srgbClr val="FFFFFF">
                  <a:lumMod val="50000"/>
                </a:srgbClr>
              </a:buClr>
            </a:pPr>
            <a:r>
              <a:rPr lang="zh-CN" altLang="en-US" sz="2275" b="1" dirty="0">
                <a:latin typeface="微软雅黑" panose="020B0503020204020204" pitchFamily="34" charset="-122"/>
                <a:ea typeface="微软雅黑" panose="020B0503020204020204" pitchFamily="34" charset="-122"/>
              </a:rPr>
              <a:t>   则国家民族未来可期</a:t>
            </a:r>
            <a:r>
              <a:rPr lang="en-US" altLang="zh-CN" sz="2275" b="1" dirty="0">
                <a:latin typeface="微软雅黑" panose="020B0503020204020204" pitchFamily="34" charset="-122"/>
                <a:ea typeface="微软雅黑" panose="020B0503020204020204" pitchFamily="34" charset="-122"/>
              </a:rPr>
              <a:t>…</a:t>
            </a:r>
          </a:p>
        </p:txBody>
      </p:sp>
      <p:pic>
        <p:nvPicPr>
          <p:cNvPr id="23" name="图片 22">
            <a:extLst>
              <a:ext uri="{FF2B5EF4-FFF2-40B4-BE49-F238E27FC236}">
                <a16:creationId xmlns:a16="http://schemas.microsoft.com/office/drawing/2014/main" id="{C5E105A7-06A9-4B69-9D89-2FED05A33348}"/>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943528" y="3382160"/>
            <a:ext cx="2356677" cy="3296831"/>
          </a:xfrm>
          <a:prstGeom prst="rect">
            <a:avLst/>
          </a:prstGeom>
          <a:effectLst>
            <a:softEdge rad="63500"/>
          </a:effectLst>
        </p:spPr>
      </p:pic>
    </p:spTree>
    <p:extLst>
      <p:ext uri="{BB962C8B-B14F-4D97-AF65-F5344CB8AC3E}">
        <p14:creationId xmlns:p14="http://schemas.microsoft.com/office/powerpoint/2010/main" val="18536303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6BCCA6-F70F-4496-97AA-8F9BB8E1B1F8}"/>
              </a:ext>
            </a:extLst>
          </p:cNvPr>
          <p:cNvPicPr>
            <a:picLocks noChangeAspect="1"/>
          </p:cNvPicPr>
          <p:nvPr/>
        </p:nvPicPr>
        <p:blipFill rotWithShape="1">
          <a:blip r:embed="rId3">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pic>
        <p:nvPicPr>
          <p:cNvPr id="12" name="图片 11">
            <a:extLst>
              <a:ext uri="{FF2B5EF4-FFF2-40B4-BE49-F238E27FC236}">
                <a16:creationId xmlns:a16="http://schemas.microsoft.com/office/drawing/2014/main" id="{AC192B54-EB15-4382-99CC-F04A24BA9D53}"/>
              </a:ext>
            </a:extLst>
          </p:cNvPr>
          <p:cNvPicPr>
            <a:picLocks noChangeAspect="1"/>
          </p:cNvPicPr>
          <p:nvPr/>
        </p:nvPicPr>
        <p:blipFill rotWithShape="1">
          <a:blip r:embed="rId4">
            <a:extLst>
              <a:ext uri="{28A0092B-C50C-407E-A947-70E740481C1C}">
                <a14:useLocalDpi xmlns:a14="http://schemas.microsoft.com/office/drawing/2010/main" val="0"/>
              </a:ext>
            </a:extLst>
          </a:blip>
          <a:srcRect r="87042" b="72826"/>
          <a:stretch/>
        </p:blipFill>
        <p:spPr>
          <a:xfrm>
            <a:off x="128137" y="-265424"/>
            <a:ext cx="1577833" cy="1862212"/>
          </a:xfrm>
          <a:prstGeom prst="rect">
            <a:avLst/>
          </a:prstGeom>
        </p:spPr>
      </p:pic>
      <p:sp>
        <p:nvSpPr>
          <p:cNvPr id="11" name="TextBox 6">
            <a:extLst>
              <a:ext uri="{FF2B5EF4-FFF2-40B4-BE49-F238E27FC236}">
                <a16:creationId xmlns:a16="http://schemas.microsoft.com/office/drawing/2014/main" id="{A31B6C85-37BF-4A57-8CE0-3CA3C7A26356}"/>
              </a:ext>
            </a:extLst>
          </p:cNvPr>
          <p:cNvSpPr txBox="1"/>
          <p:nvPr/>
        </p:nvSpPr>
        <p:spPr>
          <a:xfrm>
            <a:off x="5509521" y="1046107"/>
            <a:ext cx="6986643" cy="5110823"/>
          </a:xfrm>
          <a:prstGeom prst="rect">
            <a:avLst/>
          </a:prstGeom>
          <a:noFill/>
        </p:spPr>
        <p:txBody>
          <a:bodyPr wrap="square" rtlCol="0">
            <a:spAutoFit/>
          </a:bodyPr>
          <a:lstStyle/>
          <a:p>
            <a:pPr marL="342900" indent="-342900" defTabSz="1219094">
              <a:lnSpc>
                <a:spcPct val="150000"/>
              </a:lnSpc>
              <a:buClr>
                <a:srgbClr val="FFFFFF">
                  <a:lumMod val="50000"/>
                </a:srgbClr>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中共预备党员</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计科</a:t>
            </a:r>
            <a:r>
              <a:rPr lang="en-US" altLang="zh-CN" sz="2200" b="1" dirty="0">
                <a:latin typeface="微软雅黑" panose="020B0503020204020204" pitchFamily="34" charset="-122"/>
                <a:ea typeface="微软雅黑" panose="020B0503020204020204" pitchFamily="34" charset="-122"/>
              </a:rPr>
              <a:t>1901</a:t>
            </a:r>
            <a:r>
              <a:rPr lang="zh-CN" altLang="en-US" sz="2200" b="1" dirty="0">
                <a:latin typeface="微软雅黑" panose="020B0503020204020204" pitchFamily="34" charset="-122"/>
                <a:ea typeface="微软雅黑" panose="020B0503020204020204" pitchFamily="34" charset="-122"/>
              </a:rPr>
              <a:t>班长</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学院学生会执行主席</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至善生</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ACM</a:t>
            </a:r>
            <a:r>
              <a:rPr lang="zh-CN" altLang="en-US" sz="2200" b="1" dirty="0">
                <a:latin typeface="微软雅黑" panose="020B0503020204020204" pitchFamily="34" charset="-122"/>
                <a:ea typeface="微软雅黑" panose="020B0503020204020204" pitchFamily="34" charset="-122"/>
              </a:rPr>
              <a:t>算法俱乐部成员</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主持完成国家级创业训练项目</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2020-2021</a:t>
            </a:r>
            <a:r>
              <a:rPr lang="zh-CN" altLang="en-US" sz="2200" b="1" dirty="0">
                <a:latin typeface="微软雅黑" panose="020B0503020204020204" pitchFamily="34" charset="-122"/>
                <a:ea typeface="微软雅黑" panose="020B0503020204020204" pitchFamily="34" charset="-122"/>
              </a:rPr>
              <a:t>学年国家奖学金</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无锡市三好学生</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17</a:t>
            </a:r>
            <a:r>
              <a:rPr lang="zh-CN" altLang="en-US" sz="2200" b="1" dirty="0">
                <a:latin typeface="微软雅黑" panose="020B0503020204020204" pitchFamily="34" charset="-122"/>
                <a:ea typeface="微软雅黑" panose="020B0503020204020204" pitchFamily="34" charset="-122"/>
              </a:rPr>
              <a:t>项校级及以上荣誉和奖项</a:t>
            </a:r>
            <a:endParaRPr lang="en-US" altLang="zh-CN" sz="2200" b="1" dirty="0">
              <a:latin typeface="微软雅黑" panose="020B0503020204020204" pitchFamily="34" charset="-122"/>
              <a:ea typeface="微软雅黑" panose="020B0503020204020204" pitchFamily="34" charset="-122"/>
            </a:endParaRPr>
          </a:p>
          <a:p>
            <a:pPr marL="342900" indent="-342900" defTabSz="1219094">
              <a:lnSpc>
                <a:spcPct val="150000"/>
              </a:lnSpc>
              <a:buClr>
                <a:srgbClr val="FFFFFF">
                  <a:lumMod val="50000"/>
                </a:srgbClr>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GPA</a:t>
            </a:r>
            <a:r>
              <a:rPr lang="zh-CN" altLang="en-US" sz="2200" b="1" dirty="0">
                <a:latin typeface="微软雅黑" panose="020B0503020204020204" pitchFamily="34" charset="-122"/>
                <a:ea typeface="微软雅黑" panose="020B0503020204020204" pitchFamily="34" charset="-122"/>
              </a:rPr>
              <a:t> </a:t>
            </a:r>
            <a:r>
              <a:rPr lang="en-US" altLang="zh-CN" sz="2200" b="1" dirty="0">
                <a:latin typeface="微软雅黑" panose="020B0503020204020204" pitchFamily="34" charset="-122"/>
                <a:ea typeface="微软雅黑" panose="020B0503020204020204" pitchFamily="34" charset="-122"/>
              </a:rPr>
              <a:t>3.70  </a:t>
            </a:r>
            <a:r>
              <a:rPr lang="zh-CN" altLang="en-US" sz="2200" b="1" dirty="0">
                <a:latin typeface="微软雅黑" panose="020B0503020204020204" pitchFamily="34" charset="-122"/>
                <a:ea typeface="微软雅黑" panose="020B0503020204020204" pitchFamily="34" charset="-122"/>
              </a:rPr>
              <a:t>排名 </a:t>
            </a:r>
            <a:r>
              <a:rPr lang="en-US" altLang="zh-CN" sz="2200" b="1" dirty="0">
                <a:latin typeface="微软雅黑" panose="020B0503020204020204" pitchFamily="34" charset="-122"/>
                <a:ea typeface="微软雅黑" panose="020B0503020204020204" pitchFamily="34" charset="-122"/>
              </a:rPr>
              <a:t>5/219  </a:t>
            </a:r>
            <a:r>
              <a:rPr lang="zh-CN" altLang="en-US" sz="2200" b="1" dirty="0">
                <a:latin typeface="微软雅黑" panose="020B0503020204020204" pitchFamily="34" charset="-122"/>
                <a:ea typeface="微软雅黑" panose="020B0503020204020204" pitchFamily="34" charset="-122"/>
              </a:rPr>
              <a:t>综合测评 </a:t>
            </a:r>
            <a:r>
              <a:rPr lang="en-US" altLang="zh-CN" sz="2200" b="1" dirty="0">
                <a:latin typeface="微软雅黑" panose="020B0503020204020204" pitchFamily="34" charset="-122"/>
                <a:ea typeface="微软雅黑" panose="020B0503020204020204" pitchFamily="34" charset="-122"/>
              </a:rPr>
              <a:t>1/39</a:t>
            </a:r>
          </a:p>
        </p:txBody>
      </p:sp>
      <p:sp>
        <p:nvSpPr>
          <p:cNvPr id="14" name="文本框 13">
            <a:extLst>
              <a:ext uri="{FF2B5EF4-FFF2-40B4-BE49-F238E27FC236}">
                <a16:creationId xmlns:a16="http://schemas.microsoft.com/office/drawing/2014/main" id="{17E3CD48-963A-4AEF-8181-268784CA94C0}"/>
              </a:ext>
            </a:extLst>
          </p:cNvPr>
          <p:cNvSpPr txBox="1"/>
          <p:nvPr/>
        </p:nvSpPr>
        <p:spPr>
          <a:xfrm>
            <a:off x="569377" y="4401276"/>
            <a:ext cx="4498904" cy="1485920"/>
          </a:xfrm>
          <a:prstGeom prst="rect">
            <a:avLst/>
          </a:prstGeom>
          <a:noFill/>
        </p:spPr>
        <p:txBody>
          <a:bodyPr wrap="square" rtlCol="0">
            <a:spAutoFit/>
          </a:bodyPr>
          <a:lstStyle/>
          <a:p>
            <a:pPr algn="ctr" defTabSz="1285829" fontAlgn="auto">
              <a:lnSpc>
                <a:spcPct val="130000"/>
              </a:lnSpc>
              <a:spcBef>
                <a:spcPts val="0"/>
              </a:spcBef>
              <a:spcAft>
                <a:spcPts val="0"/>
              </a:spcAft>
            </a:pPr>
            <a:r>
              <a:rPr lang="zh-CN" altLang="en-US" sz="2400" b="1" dirty="0">
                <a:latin typeface="微软雅黑" panose="020B0503020204020204" pitchFamily="34" charset="-122"/>
                <a:ea typeface="微软雅黑" panose="020B0503020204020204" pitchFamily="34" charset="-122"/>
              </a:rPr>
              <a:t>魏宇非</a:t>
            </a:r>
            <a:endParaRPr lang="en-US" altLang="zh-CN" sz="2400" b="1" dirty="0">
              <a:latin typeface="微软雅黑" panose="020B0503020204020204" pitchFamily="34" charset="-122"/>
              <a:ea typeface="微软雅黑" panose="020B0503020204020204" pitchFamily="34" charset="-122"/>
            </a:endParaRPr>
          </a:p>
          <a:p>
            <a:pPr algn="ctr" defTabSz="1285829" fontAlgn="auto">
              <a:lnSpc>
                <a:spcPct val="130000"/>
              </a:lnSpc>
              <a:spcBef>
                <a:spcPts val="0"/>
              </a:spcBef>
              <a:spcAft>
                <a:spcPts val="0"/>
              </a:spcAft>
            </a:pPr>
            <a:r>
              <a:rPr lang="zh-CN" altLang="en-US" sz="2400" b="1" dirty="0">
                <a:latin typeface="微软雅黑" panose="020B0503020204020204" pitchFamily="34" charset="-122"/>
                <a:ea typeface="微软雅黑" panose="020B0503020204020204" pitchFamily="34" charset="-122"/>
              </a:rPr>
              <a:t>江苏无锡人</a:t>
            </a:r>
            <a:endParaRPr lang="en-US" altLang="zh-CN" sz="2400" b="1" dirty="0">
              <a:latin typeface="微软雅黑" panose="020B0503020204020204" pitchFamily="34" charset="-122"/>
              <a:ea typeface="微软雅黑" panose="020B0503020204020204" pitchFamily="34" charset="-122"/>
            </a:endParaRPr>
          </a:p>
          <a:p>
            <a:pPr algn="ctr" defTabSz="1285829" fontAlgn="auto">
              <a:lnSpc>
                <a:spcPct val="130000"/>
              </a:lnSpc>
              <a:spcBef>
                <a:spcPts val="0"/>
              </a:spcBef>
              <a:spcAft>
                <a:spcPts val="0"/>
              </a:spcAft>
            </a:pPr>
            <a:r>
              <a:rPr lang="zh-CN" altLang="en-US" sz="2400" b="1" dirty="0">
                <a:latin typeface="微软雅黑" panose="020B0503020204020204" pitchFamily="34" charset="-122"/>
                <a:ea typeface="微软雅黑" panose="020B0503020204020204" pitchFamily="34" charset="-122"/>
              </a:rPr>
              <a:t>江南大学十佳演说家</a:t>
            </a:r>
          </a:p>
        </p:txBody>
      </p:sp>
      <p:pic>
        <p:nvPicPr>
          <p:cNvPr id="15" name="图片 14">
            <a:extLst>
              <a:ext uri="{FF2B5EF4-FFF2-40B4-BE49-F238E27FC236}">
                <a16:creationId xmlns:a16="http://schemas.microsoft.com/office/drawing/2014/main" id="{61403AFF-0499-4018-B888-04F18BA56D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377" y="1224057"/>
            <a:ext cx="4498904" cy="2999269"/>
          </a:xfrm>
          <a:prstGeom prst="rect">
            <a:avLst/>
          </a:prstGeom>
        </p:spPr>
      </p:pic>
      <p:sp>
        <p:nvSpPr>
          <p:cNvPr id="16" name="Rectangle 39">
            <a:extLst>
              <a:ext uri="{FF2B5EF4-FFF2-40B4-BE49-F238E27FC236}">
                <a16:creationId xmlns:a16="http://schemas.microsoft.com/office/drawing/2014/main" id="{354E1759-C43A-4761-88DE-0E202BFDD893}"/>
              </a:ext>
            </a:extLst>
          </p:cNvPr>
          <p:cNvSpPr>
            <a:spLocks noChangeArrowheads="1"/>
          </p:cNvSpPr>
          <p:nvPr/>
        </p:nvSpPr>
        <p:spPr bwMode="auto">
          <a:xfrm>
            <a:off x="569377" y="526734"/>
            <a:ext cx="1036915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85829" fontAlgn="auto">
              <a:spcBef>
                <a:spcPts val="0"/>
              </a:spcBef>
              <a:spcAft>
                <a:spcPts val="0"/>
              </a:spcAft>
            </a:pPr>
            <a:r>
              <a:rPr lang="zh-CN" altLang="en-US" sz="3200" b="1" dirty="0">
                <a:latin typeface="+mj-lt"/>
                <a:ea typeface="思源黑体 CN Bold" panose="020B0800000000000000"/>
              </a:rPr>
              <a:t>演讲人自我介绍</a:t>
            </a:r>
            <a:endParaRPr lang="en-US" altLang="zh-CN" sz="3200" b="1" dirty="0">
              <a:latin typeface="+mj-lt"/>
              <a:ea typeface="思源黑体 CN Bold" panose="020B0800000000000000"/>
            </a:endParaRPr>
          </a:p>
        </p:txBody>
      </p:sp>
    </p:spTree>
    <p:extLst>
      <p:ext uri="{BB962C8B-B14F-4D97-AF65-F5344CB8AC3E}">
        <p14:creationId xmlns:p14="http://schemas.microsoft.com/office/powerpoint/2010/main" val="13593485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00513B5-B47E-441C-8695-E0B152E07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702" cy="6858000"/>
          </a:xfrm>
          <a:prstGeom prst="rect">
            <a:avLst/>
          </a:prstGeom>
        </p:spPr>
      </p:pic>
      <p:pic>
        <p:nvPicPr>
          <p:cNvPr id="11" name="图片 10">
            <a:extLst>
              <a:ext uri="{FF2B5EF4-FFF2-40B4-BE49-F238E27FC236}">
                <a16:creationId xmlns:a16="http://schemas.microsoft.com/office/drawing/2014/main" id="{70E4C34F-80C0-4815-806D-6E7B22205D11}"/>
              </a:ext>
            </a:extLst>
          </p:cNvPr>
          <p:cNvPicPr>
            <a:picLocks noChangeAspect="1"/>
          </p:cNvPicPr>
          <p:nvPr/>
        </p:nvPicPr>
        <p:blipFill rotWithShape="1">
          <a:blip r:embed="rId3">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50" name="组合 49">
            <a:extLst>
              <a:ext uri="{FF2B5EF4-FFF2-40B4-BE49-F238E27FC236}">
                <a16:creationId xmlns:a16="http://schemas.microsoft.com/office/drawing/2014/main" id="{EACE07E3-69EB-4F07-AA89-91823DDEE0C3}"/>
              </a:ext>
            </a:extLst>
          </p:cNvPr>
          <p:cNvGrpSpPr/>
          <p:nvPr/>
        </p:nvGrpSpPr>
        <p:grpSpPr>
          <a:xfrm>
            <a:off x="2037901" y="1558006"/>
            <a:ext cx="8128991" cy="1865900"/>
            <a:chOff x="2660252" y="1325270"/>
            <a:chExt cx="8128991" cy="1865900"/>
          </a:xfrm>
        </p:grpSpPr>
        <p:pic>
          <p:nvPicPr>
            <p:cNvPr id="45" name="图片 44">
              <a:extLst>
                <a:ext uri="{FF2B5EF4-FFF2-40B4-BE49-F238E27FC236}">
                  <a16:creationId xmlns:a16="http://schemas.microsoft.com/office/drawing/2014/main" id="{00501D8A-52E1-40B7-B578-06CF3940370E}"/>
                </a:ext>
              </a:extLst>
            </p:cNvPr>
            <p:cNvPicPr>
              <a:picLocks noChangeAspect="1"/>
            </p:cNvPicPr>
            <p:nvPr/>
          </p:nvPicPr>
          <p:blipFill rotWithShape="1">
            <a:blip r:embed="rId4">
              <a:extLst>
                <a:ext uri="{28A0092B-C50C-407E-A947-70E740481C1C}">
                  <a14:useLocalDpi xmlns:a14="http://schemas.microsoft.com/office/drawing/2010/main" val="0"/>
                </a:ext>
              </a:extLst>
            </a:blip>
            <a:srcRect l="1940" r="90464" b="55926"/>
            <a:stretch/>
          </p:blipFill>
          <p:spPr>
            <a:xfrm>
              <a:off x="5089789" y="1446872"/>
              <a:ext cx="381911" cy="1107996"/>
            </a:xfrm>
            <a:prstGeom prst="rect">
              <a:avLst/>
            </a:prstGeom>
          </p:spPr>
        </p:pic>
        <p:pic>
          <p:nvPicPr>
            <p:cNvPr id="43" name="图片 42">
              <a:extLst>
                <a:ext uri="{FF2B5EF4-FFF2-40B4-BE49-F238E27FC236}">
                  <a16:creationId xmlns:a16="http://schemas.microsoft.com/office/drawing/2014/main" id="{9571661F-2548-49F1-B6E2-11CE1EEE54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1457" y="1325270"/>
              <a:ext cx="1827786" cy="1290780"/>
            </a:xfrm>
            <a:prstGeom prst="rect">
              <a:avLst/>
            </a:prstGeom>
          </p:spPr>
        </p:pic>
        <p:sp>
          <p:nvSpPr>
            <p:cNvPr id="26" name="矩形 25">
              <a:extLst>
                <a:ext uri="{FF2B5EF4-FFF2-40B4-BE49-F238E27FC236}">
                  <a16:creationId xmlns:a16="http://schemas.microsoft.com/office/drawing/2014/main" id="{A3460553-6EA4-43C8-AE30-28810CADD179}"/>
                </a:ext>
              </a:extLst>
            </p:cNvPr>
            <p:cNvSpPr/>
            <p:nvPr/>
          </p:nvSpPr>
          <p:spPr>
            <a:xfrm>
              <a:off x="2942688" y="1867731"/>
              <a:ext cx="7261209" cy="1323439"/>
            </a:xfrm>
            <a:prstGeom prst="rect">
              <a:avLst/>
            </a:prstGeom>
          </p:spPr>
          <p:txBody>
            <a:bodyPr wrap="square">
              <a:spAutoFit/>
            </a:bodyPr>
            <a:lstStyle/>
            <a:p>
              <a:pPr lvl="0" algn="ctr"/>
              <a:r>
                <a:rPr lang="zh-CN" altLang="en-US" sz="8000" b="1" spc="60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rPr>
                <a:t>感谢您的聆听</a:t>
              </a:r>
            </a:p>
          </p:txBody>
        </p:sp>
        <p:pic>
          <p:nvPicPr>
            <p:cNvPr id="47" name="图片 46">
              <a:extLst>
                <a:ext uri="{FF2B5EF4-FFF2-40B4-BE49-F238E27FC236}">
                  <a16:creationId xmlns:a16="http://schemas.microsoft.com/office/drawing/2014/main" id="{2C27D83A-04E0-4B8F-A6B5-2AAFEDED79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0252" y="2472600"/>
              <a:ext cx="1447166" cy="718570"/>
            </a:xfrm>
            <a:prstGeom prst="rect">
              <a:avLst/>
            </a:prstGeom>
          </p:spPr>
        </p:pic>
      </p:grpSp>
      <p:grpSp>
        <p:nvGrpSpPr>
          <p:cNvPr id="24" name="组合 23">
            <a:extLst>
              <a:ext uri="{FF2B5EF4-FFF2-40B4-BE49-F238E27FC236}">
                <a16:creationId xmlns:a16="http://schemas.microsoft.com/office/drawing/2014/main" id="{0CC21E0A-F129-47B0-99D9-99BBDC0499AC}"/>
              </a:ext>
            </a:extLst>
          </p:cNvPr>
          <p:cNvGrpSpPr/>
          <p:nvPr/>
        </p:nvGrpSpPr>
        <p:grpSpPr>
          <a:xfrm>
            <a:off x="550151" y="423229"/>
            <a:ext cx="4636626" cy="700854"/>
            <a:chOff x="684375" y="591009"/>
            <a:chExt cx="4636626" cy="700854"/>
          </a:xfrm>
        </p:grpSpPr>
        <p:pic>
          <p:nvPicPr>
            <p:cNvPr id="25" name="Picture 11" descr="F:\桌面\党政机关\素材\党徽\Nipic_20180988_201509091138025270001.png">
              <a:extLst>
                <a:ext uri="{FF2B5EF4-FFF2-40B4-BE49-F238E27FC236}">
                  <a16:creationId xmlns:a16="http://schemas.microsoft.com/office/drawing/2014/main" id="{F55B2B6A-BC2D-48A5-A4B2-A2C1076F08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4375" y="591009"/>
              <a:ext cx="909485" cy="70085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6C1F952A-89C6-48DD-8F8F-59CAFDEA4445}"/>
                </a:ext>
              </a:extLst>
            </p:cNvPr>
            <p:cNvSpPr/>
            <p:nvPr/>
          </p:nvSpPr>
          <p:spPr>
            <a:xfrm>
              <a:off x="1625759" y="635754"/>
              <a:ext cx="3695242" cy="646331"/>
            </a:xfrm>
            <a:prstGeom prst="rect">
              <a:avLst/>
            </a:prstGeom>
          </p:spPr>
          <p:txBody>
            <a:bodyPr wrap="none">
              <a:spAutoFit/>
            </a:bodyPr>
            <a:lstStyle/>
            <a:p>
              <a:r>
                <a:rPr lang="zh-CN" altLang="en-US" sz="3600" b="1" spc="-100" dirty="0">
                  <a:solidFill>
                    <a:schemeClr val="accent1"/>
                  </a:solidFill>
                  <a:latin typeface="字魂59号-创粗黑" panose="00000500000000000000" pitchFamily="2" charset="-122"/>
                  <a:ea typeface="字魂59号-创粗黑" panose="00000500000000000000" pitchFamily="2" charset="-122"/>
                  <a:cs typeface="+mn-ea"/>
                  <a:sym typeface="字魂58号-创中黑-Regular" panose="00000500000000000000" pitchFamily="2" charset="-122"/>
                </a:rPr>
                <a:t>献礼建党</a:t>
              </a:r>
              <a:r>
                <a:rPr lang="en-US" altLang="zh-CN" sz="3600" b="1" spc="-100" dirty="0">
                  <a:solidFill>
                    <a:schemeClr val="accent1"/>
                  </a:solidFill>
                  <a:latin typeface="字魂59号-创粗黑" panose="00000500000000000000" pitchFamily="2" charset="-122"/>
                  <a:ea typeface="字魂59号-创粗黑" panose="00000500000000000000" pitchFamily="2" charset="-122"/>
                  <a:cs typeface="+mn-ea"/>
                  <a:sym typeface="字魂58号-创中黑-Regular" panose="00000500000000000000" pitchFamily="2" charset="-122"/>
                </a:rPr>
                <a:t>100</a:t>
              </a:r>
              <a:r>
                <a:rPr lang="zh-CN" altLang="en-US" sz="3600" b="1" spc="-100" dirty="0">
                  <a:solidFill>
                    <a:schemeClr val="accent1"/>
                  </a:solidFill>
                  <a:latin typeface="字魂59号-创粗黑" panose="00000500000000000000" pitchFamily="2" charset="-122"/>
                  <a:ea typeface="字魂59号-创粗黑" panose="00000500000000000000" pitchFamily="2" charset="-122"/>
                  <a:cs typeface="+mn-ea"/>
                  <a:sym typeface="字魂58号-创中黑-Regular" panose="00000500000000000000" pitchFamily="2" charset="-122"/>
                </a:rPr>
                <a:t>周年</a:t>
              </a:r>
            </a:p>
          </p:txBody>
        </p:sp>
        <p:sp>
          <p:nvSpPr>
            <p:cNvPr id="28" name="矩形 27">
              <a:extLst>
                <a:ext uri="{FF2B5EF4-FFF2-40B4-BE49-F238E27FC236}">
                  <a16:creationId xmlns:a16="http://schemas.microsoft.com/office/drawing/2014/main" id="{CE71C291-8F12-488D-B141-A5EEF97DDBAC}"/>
                </a:ext>
              </a:extLst>
            </p:cNvPr>
            <p:cNvSpPr/>
            <p:nvPr/>
          </p:nvSpPr>
          <p:spPr>
            <a:xfrm>
              <a:off x="1593860" y="683493"/>
              <a:ext cx="45719" cy="5158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accent2"/>
                </a:solidFill>
                <a:latin typeface="字魂58号-创中黑-Regular" panose="00000500000000000000" pitchFamily="2" charset="-122"/>
                <a:ea typeface="字魂58号-创中黑-Regular" panose="00000500000000000000" pitchFamily="2" charset="-122"/>
                <a:cs typeface="Arial" panose="020B0604020202020204" pitchFamily="34" charset="0"/>
                <a:sym typeface="字魂58号-创中黑-Regular" panose="00000500000000000000" pitchFamily="2" charset="-122"/>
              </a:endParaRPr>
            </a:p>
          </p:txBody>
        </p:sp>
      </p:grpSp>
      <p:sp>
        <p:nvSpPr>
          <p:cNvPr id="29" name="矩形 28">
            <a:extLst>
              <a:ext uri="{FF2B5EF4-FFF2-40B4-BE49-F238E27FC236}">
                <a16:creationId xmlns:a16="http://schemas.microsoft.com/office/drawing/2014/main" id="{082B2E1B-F72C-42AE-9A2A-29BE8DCD7BF8}"/>
              </a:ext>
            </a:extLst>
          </p:cNvPr>
          <p:cNvSpPr/>
          <p:nvPr/>
        </p:nvSpPr>
        <p:spPr>
          <a:xfrm>
            <a:off x="1216051" y="3510587"/>
            <a:ext cx="9753600" cy="853567"/>
          </a:xfrm>
          <a:prstGeom prst="rect">
            <a:avLst/>
          </a:prstGeom>
        </p:spPr>
        <p:txBody>
          <a:bodyPr wrap="square">
            <a:spAutoFit/>
          </a:bodyPr>
          <a:lstStyle/>
          <a:p>
            <a:pPr algn="ctr">
              <a:lnSpc>
                <a:spcPct val="130000"/>
              </a:lnSpc>
            </a:pPr>
            <a:r>
              <a:rPr lang="zh-CN" altLang="en-US" sz="2000" b="1" dirty="0">
                <a:latin typeface="+mj-ea"/>
                <a:ea typeface="+mj-ea"/>
              </a:rPr>
              <a:t>演讲人：魏宇非</a:t>
            </a:r>
            <a:endParaRPr lang="en-US" altLang="zh-CN" sz="2000" b="1" dirty="0">
              <a:latin typeface="+mj-ea"/>
              <a:ea typeface="+mj-ea"/>
            </a:endParaRPr>
          </a:p>
          <a:p>
            <a:pPr algn="ctr">
              <a:lnSpc>
                <a:spcPct val="130000"/>
              </a:lnSpc>
            </a:pPr>
            <a:r>
              <a:rPr lang="zh-CN" altLang="en-US" sz="2000" b="1" dirty="0">
                <a:latin typeface="+mj-ea"/>
                <a:ea typeface="+mj-ea"/>
              </a:rPr>
              <a:t>人工智能与计算机学院 计算机</a:t>
            </a:r>
            <a:r>
              <a:rPr lang="en-US" altLang="zh-CN" sz="2000" b="1" dirty="0">
                <a:latin typeface="+mj-ea"/>
                <a:ea typeface="+mj-ea"/>
              </a:rPr>
              <a:t>1901</a:t>
            </a:r>
            <a:r>
              <a:rPr lang="zh-CN" altLang="en-US" sz="2000" b="1" dirty="0">
                <a:latin typeface="+mj-ea"/>
                <a:ea typeface="+mj-ea"/>
              </a:rPr>
              <a:t>班</a:t>
            </a:r>
          </a:p>
        </p:txBody>
      </p:sp>
      <p:sp>
        <p:nvSpPr>
          <p:cNvPr id="16" name="文本框 15">
            <a:extLst>
              <a:ext uri="{FF2B5EF4-FFF2-40B4-BE49-F238E27FC236}">
                <a16:creationId xmlns:a16="http://schemas.microsoft.com/office/drawing/2014/main" id="{3D12E0B2-1CBF-4A50-B164-CDC12397D504}"/>
              </a:ext>
            </a:extLst>
          </p:cNvPr>
          <p:cNvSpPr txBox="1"/>
          <p:nvPr/>
        </p:nvSpPr>
        <p:spPr>
          <a:xfrm>
            <a:off x="550151" y="1281884"/>
            <a:ext cx="7364489" cy="461665"/>
          </a:xfrm>
          <a:prstGeom prst="rect">
            <a:avLst/>
          </a:prstGeom>
          <a:noFill/>
        </p:spPr>
        <p:txBody>
          <a:bodyPr wrap="square">
            <a:spAutoFit/>
          </a:bodyPr>
          <a:lstStyle/>
          <a:p>
            <a:r>
              <a:rPr lang="zh-CN" altLang="en-US" sz="2400" b="1" i="0" dirty="0">
                <a:solidFill>
                  <a:srgbClr val="333333"/>
                </a:solidFill>
                <a:effectLst/>
                <a:latin typeface="-apple-system"/>
              </a:rPr>
              <a:t>“道阻且长，行则将至，行而不辍，则未来可期</a:t>
            </a:r>
            <a:r>
              <a:rPr lang="zh-CN" altLang="en-US" sz="2400" b="1" dirty="0">
                <a:solidFill>
                  <a:srgbClr val="333333"/>
                </a:solidFill>
                <a:latin typeface="-apple-system"/>
              </a:rPr>
              <a:t>。”</a:t>
            </a:r>
            <a:endParaRPr lang="zh-CN" altLang="en-US" sz="2400" b="1" dirty="0"/>
          </a:p>
        </p:txBody>
      </p:sp>
    </p:spTree>
    <p:extLst>
      <p:ext uri="{BB962C8B-B14F-4D97-AF65-F5344CB8AC3E}">
        <p14:creationId xmlns:p14="http://schemas.microsoft.com/office/powerpoint/2010/main" val="26179524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2AD62C20-7E32-427F-A51F-14E6DD8DF2A9}"/>
              </a:ext>
            </a:extLst>
          </p:cNvPr>
          <p:cNvSpPr/>
          <p:nvPr/>
        </p:nvSpPr>
        <p:spPr>
          <a:xfrm>
            <a:off x="666750" y="1596788"/>
            <a:ext cx="10858500" cy="3985146"/>
          </a:xfrm>
          <a:prstGeom prst="roundRect">
            <a:avLst>
              <a:gd name="adj" fmla="val 83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96BCCA6-F70F-4496-97AA-8F9BB8E1B1F8}"/>
              </a:ext>
            </a:extLst>
          </p:cNvPr>
          <p:cNvPicPr>
            <a:picLocks noChangeAspect="1"/>
          </p:cNvPicPr>
          <p:nvPr/>
        </p:nvPicPr>
        <p:blipFill rotWithShape="1">
          <a:blip r:embed="rId3">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sp>
        <p:nvSpPr>
          <p:cNvPr id="6" name="矩形 5">
            <a:extLst>
              <a:ext uri="{FF2B5EF4-FFF2-40B4-BE49-F238E27FC236}">
                <a16:creationId xmlns:a16="http://schemas.microsoft.com/office/drawing/2014/main" id="{168147A2-53B7-49A8-A193-9FD36146535D}"/>
              </a:ext>
            </a:extLst>
          </p:cNvPr>
          <p:cNvSpPr/>
          <p:nvPr/>
        </p:nvSpPr>
        <p:spPr>
          <a:xfrm>
            <a:off x="3780146" y="405173"/>
            <a:ext cx="4659004" cy="1323439"/>
          </a:xfrm>
          <a:prstGeom prst="rect">
            <a:avLst/>
          </a:prstGeom>
        </p:spPr>
        <p:txBody>
          <a:bodyPr wrap="square">
            <a:spAutoFit/>
          </a:bodyPr>
          <a:lstStyle/>
          <a:p>
            <a:pPr algn="ctr"/>
            <a:r>
              <a:rPr lang="zh-CN" altLang="en-US" sz="8000" b="1" dirty="0">
                <a:gradFill>
                  <a:gsLst>
                    <a:gs pos="0">
                      <a:schemeClr val="accent2"/>
                    </a:gs>
                    <a:gs pos="62000">
                      <a:schemeClr val="accent1"/>
                    </a:gs>
                    <a:gs pos="100000">
                      <a:schemeClr val="accent2">
                        <a:lumMod val="75000"/>
                      </a:schemeClr>
                    </a:gs>
                  </a:gsLst>
                  <a:lin ang="5400000" scaled="1"/>
                </a:gradFill>
                <a:latin typeface="字魂110号-武林江湖体" panose="00000500000000000000" pitchFamily="2" charset="-122"/>
                <a:ea typeface="字魂110号-武林江湖体" panose="00000500000000000000" pitchFamily="2" charset="-122"/>
              </a:rPr>
              <a:t>前 言</a:t>
            </a:r>
            <a:endParaRPr lang="zh-CN" altLang="en-US" sz="4400" b="1" dirty="0">
              <a:gradFill>
                <a:gsLst>
                  <a:gs pos="0">
                    <a:schemeClr val="accent2"/>
                  </a:gs>
                  <a:gs pos="62000">
                    <a:schemeClr val="accent1"/>
                  </a:gs>
                  <a:gs pos="100000">
                    <a:schemeClr val="accent2">
                      <a:lumMod val="75000"/>
                    </a:schemeClr>
                  </a:gs>
                </a:gsLst>
                <a:lin ang="5400000" scaled="1"/>
              </a:gradFill>
              <a:latin typeface="字魂110号-武林江湖体" panose="00000500000000000000" pitchFamily="2" charset="-122"/>
              <a:ea typeface="字魂110号-武林江湖体" panose="00000500000000000000" pitchFamily="2" charset="-122"/>
            </a:endParaRPr>
          </a:p>
        </p:txBody>
      </p:sp>
      <p:sp>
        <p:nvSpPr>
          <p:cNvPr id="7" name="矩形 6">
            <a:extLst>
              <a:ext uri="{FF2B5EF4-FFF2-40B4-BE49-F238E27FC236}">
                <a16:creationId xmlns:a16="http://schemas.microsoft.com/office/drawing/2014/main" id="{68284413-D703-4ED9-A5A1-3CDC3E4682E5}"/>
              </a:ext>
            </a:extLst>
          </p:cNvPr>
          <p:cNvSpPr/>
          <p:nvPr/>
        </p:nvSpPr>
        <p:spPr>
          <a:xfrm>
            <a:off x="1271744" y="1958867"/>
            <a:ext cx="9648512" cy="1857303"/>
          </a:xfrm>
          <a:prstGeom prst="rect">
            <a:avLst/>
          </a:prstGeom>
        </p:spPr>
        <p:txBody>
          <a:bodyPr wrap="square">
            <a:spAutoFit/>
          </a:bodyPr>
          <a:lstStyle/>
          <a:p>
            <a:pPr algn="just">
              <a:lnSpc>
                <a:spcPct val="130000"/>
              </a:lnSpc>
            </a:pPr>
            <a:r>
              <a:rPr lang="en-US" altLang="zh-CN" b="1" dirty="0"/>
              <a:t>        </a:t>
            </a:r>
            <a:r>
              <a:rPr lang="zh-CN" altLang="zh-CN" b="1" dirty="0"/>
              <a:t>当今世界，面临着百年未有之大变局</a:t>
            </a:r>
            <a:r>
              <a:rPr lang="zh-CN" altLang="en-US" b="1" dirty="0"/>
              <a:t>，国际形势也更为复杂</a:t>
            </a:r>
            <a:r>
              <a:rPr lang="zh-CN" altLang="zh-CN" b="1" dirty="0"/>
              <a:t>。世界各国</a:t>
            </a:r>
            <a:r>
              <a:rPr lang="zh-CN" altLang="en-US" b="1" dirty="0"/>
              <a:t>应当</a:t>
            </a:r>
            <a:r>
              <a:rPr lang="zh-CN" altLang="zh-CN" b="1" dirty="0"/>
              <a:t>顺应时代发展的潮流，共同推动构建人类命运共同体。</a:t>
            </a:r>
            <a:r>
              <a:rPr lang="zh-CN" altLang="en-US" b="1" dirty="0"/>
              <a:t>在党的领导下，</a:t>
            </a:r>
            <a:r>
              <a:rPr lang="zh-CN" altLang="zh-CN" b="1" dirty="0"/>
              <a:t>中国始终不忘初心</a:t>
            </a:r>
            <a:r>
              <a:rPr lang="zh-CN" altLang="en-US" b="1" dirty="0"/>
              <a:t>，在国际社会中展现出了大国的担当</a:t>
            </a:r>
            <a:r>
              <a:rPr lang="zh-CN" altLang="zh-CN" b="1" dirty="0"/>
              <a:t>，在疫情等全球考验面前更是如此。</a:t>
            </a:r>
            <a:endParaRPr lang="en-US" altLang="zh-CN" b="1" dirty="0"/>
          </a:p>
          <a:p>
            <a:pPr algn="just">
              <a:lnSpc>
                <a:spcPct val="130000"/>
              </a:lnSpc>
            </a:pPr>
            <a:r>
              <a:rPr lang="en-US" altLang="zh-CN" b="1" dirty="0"/>
              <a:t>      </a:t>
            </a:r>
            <a:r>
              <a:rPr lang="zh-CN" altLang="zh-CN" b="1" dirty="0"/>
              <a:t>“天下兴亡，匹夫有责”</a:t>
            </a:r>
            <a:r>
              <a:rPr lang="zh-CN" altLang="en-US" b="1" dirty="0"/>
              <a:t>。</a:t>
            </a:r>
            <a:r>
              <a:rPr lang="zh-CN" altLang="zh-CN" b="1" dirty="0"/>
              <a:t>作为新时代中国青年，</a:t>
            </a:r>
            <a:r>
              <a:rPr lang="zh-CN" altLang="en-US" b="1" dirty="0"/>
              <a:t>生逢盛世，肩负重任，</a:t>
            </a:r>
            <a:r>
              <a:rPr lang="zh-CN" altLang="zh-CN" b="1" dirty="0"/>
              <a:t>我们更应当肩负起时代赋予</a:t>
            </a:r>
            <a:r>
              <a:rPr lang="zh-CN" altLang="en-US" b="1" dirty="0"/>
              <a:t>我们的使命</a:t>
            </a:r>
            <a:r>
              <a:rPr lang="zh-CN" altLang="zh-CN" b="1" dirty="0"/>
              <a:t>，</a:t>
            </a:r>
            <a:r>
              <a:rPr lang="zh-CN" altLang="en-US" b="1" dirty="0"/>
              <a:t>书写绚丽的人生华章，努力去</a:t>
            </a:r>
            <a:r>
              <a:rPr lang="zh-CN" altLang="zh-CN" b="1" dirty="0"/>
              <a:t>创造世界更加光明的未来。</a:t>
            </a:r>
            <a:endParaRPr lang="zh-CN" altLang="en-US" sz="1600" b="1" dirty="0"/>
          </a:p>
        </p:txBody>
      </p:sp>
      <p:pic>
        <p:nvPicPr>
          <p:cNvPr id="10" name="图片 9">
            <a:extLst>
              <a:ext uri="{FF2B5EF4-FFF2-40B4-BE49-F238E27FC236}">
                <a16:creationId xmlns:a16="http://schemas.microsoft.com/office/drawing/2014/main" id="{3A1AF36A-B257-4BD7-A4CC-BD8BB71CCBE6}"/>
              </a:ext>
            </a:extLst>
          </p:cNvPr>
          <p:cNvPicPr>
            <a:picLocks noChangeAspect="1"/>
          </p:cNvPicPr>
          <p:nvPr/>
        </p:nvPicPr>
        <p:blipFill rotWithShape="1">
          <a:blip r:embed="rId4">
            <a:extLst>
              <a:ext uri="{28A0092B-C50C-407E-A947-70E740481C1C}">
                <a14:useLocalDpi xmlns:a14="http://schemas.microsoft.com/office/drawing/2010/main" val="0"/>
              </a:ext>
            </a:extLst>
          </a:blip>
          <a:srcRect t="50939"/>
          <a:stretch/>
        </p:blipFill>
        <p:spPr>
          <a:xfrm>
            <a:off x="6298" y="3519562"/>
            <a:ext cx="12179404" cy="3362891"/>
          </a:xfrm>
          <a:prstGeom prst="rect">
            <a:avLst/>
          </a:prstGeom>
        </p:spPr>
      </p:pic>
      <p:pic>
        <p:nvPicPr>
          <p:cNvPr id="12" name="图片 11">
            <a:extLst>
              <a:ext uri="{FF2B5EF4-FFF2-40B4-BE49-F238E27FC236}">
                <a16:creationId xmlns:a16="http://schemas.microsoft.com/office/drawing/2014/main" id="{AC192B54-EB15-4382-99CC-F04A24BA9D53}"/>
              </a:ext>
            </a:extLst>
          </p:cNvPr>
          <p:cNvPicPr>
            <a:picLocks noChangeAspect="1"/>
          </p:cNvPicPr>
          <p:nvPr/>
        </p:nvPicPr>
        <p:blipFill rotWithShape="1">
          <a:blip r:embed="rId5">
            <a:extLst>
              <a:ext uri="{28A0092B-C50C-407E-A947-70E740481C1C}">
                <a14:useLocalDpi xmlns:a14="http://schemas.microsoft.com/office/drawing/2010/main" val="0"/>
              </a:ext>
            </a:extLst>
          </a:blip>
          <a:srcRect r="87042" b="72826"/>
          <a:stretch/>
        </p:blipFill>
        <p:spPr>
          <a:xfrm>
            <a:off x="128137" y="-265424"/>
            <a:ext cx="1577833" cy="1862212"/>
          </a:xfrm>
          <a:prstGeom prst="rect">
            <a:avLst/>
          </a:prstGeom>
        </p:spPr>
      </p:pic>
      <p:pic>
        <p:nvPicPr>
          <p:cNvPr id="9" name="PA-102211" descr="图片包含 游戏机, 灯&#10;&#10;描述已自动生成">
            <a:extLst>
              <a:ext uri="{FF2B5EF4-FFF2-40B4-BE49-F238E27FC236}">
                <a16:creationId xmlns:a16="http://schemas.microsoft.com/office/drawing/2014/main" id="{DA73B0C1-6C60-44B9-9920-8F7092F4C26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19694" y="538017"/>
            <a:ext cx="2025232" cy="1432326"/>
          </a:xfrm>
          <a:prstGeom prst="rect">
            <a:avLst/>
          </a:prstGeom>
        </p:spPr>
      </p:pic>
    </p:spTree>
    <p:extLst>
      <p:ext uri="{BB962C8B-B14F-4D97-AF65-F5344CB8AC3E}">
        <p14:creationId xmlns:p14="http://schemas.microsoft.com/office/powerpoint/2010/main" val="40341977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6FA502-DBBA-4E1C-9C56-0949A07383E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5543"/>
            <a:ext cx="12185702" cy="6858000"/>
          </a:xfrm>
          <a:prstGeom prst="rect">
            <a:avLst/>
          </a:prstGeom>
        </p:spPr>
      </p:pic>
      <p:pic>
        <p:nvPicPr>
          <p:cNvPr id="3" name="图片 2">
            <a:extLst>
              <a:ext uri="{FF2B5EF4-FFF2-40B4-BE49-F238E27FC236}">
                <a16:creationId xmlns:a16="http://schemas.microsoft.com/office/drawing/2014/main" id="{596BCCA6-F70F-4496-97AA-8F9BB8E1B1F8}"/>
              </a:ext>
            </a:extLst>
          </p:cNvPr>
          <p:cNvPicPr>
            <a:picLocks noChangeAspect="1"/>
          </p:cNvPicPr>
          <p:nvPr/>
        </p:nvPicPr>
        <p:blipFill rotWithShape="1">
          <a:blip r:embed="rId25">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pic>
        <p:nvPicPr>
          <p:cNvPr id="7" name="PA-102229">
            <a:extLst>
              <a:ext uri="{FF2B5EF4-FFF2-40B4-BE49-F238E27FC236}">
                <a16:creationId xmlns:a16="http://schemas.microsoft.com/office/drawing/2014/main" id="{93148DBF-B6D2-4E49-A827-345C94871785}"/>
              </a:ext>
            </a:extLst>
          </p:cNvPr>
          <p:cNvPicPr>
            <a:picLocks noChangeAspect="1" noChangeArrowheads="1"/>
          </p:cNvPicPr>
          <p:nvPr>
            <p:custDataLst>
              <p:tags r:id="rId1"/>
            </p:custDataLst>
          </p:nvPr>
        </p:nvPicPr>
        <p:blipFill>
          <a:blip r:embed="rId26">
            <a:extLst>
              <a:ext uri="{28A0092B-C50C-407E-A947-70E740481C1C}">
                <a14:useLocalDpi xmlns:a14="http://schemas.microsoft.com/office/drawing/2010/main" val="0"/>
              </a:ext>
            </a:extLst>
          </a:blip>
          <a:stretch>
            <a:fillRect/>
          </a:stretch>
        </p:blipFill>
        <p:spPr bwMode="auto">
          <a:xfrm>
            <a:off x="472392" y="921832"/>
            <a:ext cx="3040829" cy="298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F51B59AE-24AB-4962-8FDE-59AE5F316CB4}"/>
              </a:ext>
            </a:extLst>
          </p:cNvPr>
          <p:cNvGrpSpPr/>
          <p:nvPr/>
        </p:nvGrpSpPr>
        <p:grpSpPr>
          <a:xfrm>
            <a:off x="791723" y="1206196"/>
            <a:ext cx="2402166" cy="2426004"/>
            <a:chOff x="660400" y="1133476"/>
            <a:chExt cx="2402166" cy="2426004"/>
          </a:xfrm>
        </p:grpSpPr>
        <p:sp>
          <p:nvSpPr>
            <p:cNvPr id="8" name="矩形 7">
              <a:extLst>
                <a:ext uri="{FF2B5EF4-FFF2-40B4-BE49-F238E27FC236}">
                  <a16:creationId xmlns:a16="http://schemas.microsoft.com/office/drawing/2014/main" id="{ED106CC0-1175-42BA-A1DE-C273383D2A7B}"/>
                </a:ext>
              </a:extLst>
            </p:cNvPr>
            <p:cNvSpPr/>
            <p:nvPr/>
          </p:nvSpPr>
          <p:spPr>
            <a:xfrm>
              <a:off x="1401534" y="1697432"/>
              <a:ext cx="1661032" cy="1862048"/>
            </a:xfrm>
            <a:prstGeom prst="rect">
              <a:avLst/>
            </a:prstGeom>
          </p:spPr>
          <p:txBody>
            <a:bodyPr wrap="none">
              <a:spAutoFit/>
            </a:bodyPr>
            <a:lstStyle/>
            <a:p>
              <a:pPr algn="ctr"/>
              <a:r>
                <a:rPr lang="zh-CN" altLang="en-US" sz="11500" b="1" dirty="0">
                  <a:gradFill>
                    <a:gsLst>
                      <a:gs pos="0">
                        <a:schemeClr val="accent2"/>
                      </a:gs>
                      <a:gs pos="62000">
                        <a:schemeClr val="accent1"/>
                      </a:gs>
                      <a:gs pos="100000">
                        <a:schemeClr val="accent2">
                          <a:lumMod val="75000"/>
                        </a:schemeClr>
                      </a:gs>
                    </a:gsLst>
                    <a:lin ang="5400000" scaled="1"/>
                  </a:gradFill>
                  <a:latin typeface="字魂110号-武林江湖体" panose="00000500000000000000" pitchFamily="2" charset="-122"/>
                  <a:ea typeface="字魂110号-武林江湖体" panose="00000500000000000000" pitchFamily="2" charset="-122"/>
                </a:rPr>
                <a:t>录</a:t>
              </a:r>
              <a:endParaRPr lang="zh-CN" altLang="en-US" sz="6000" b="1" dirty="0">
                <a:gradFill>
                  <a:gsLst>
                    <a:gs pos="0">
                      <a:schemeClr val="accent2"/>
                    </a:gs>
                    <a:gs pos="62000">
                      <a:schemeClr val="accent1"/>
                    </a:gs>
                    <a:gs pos="100000">
                      <a:schemeClr val="accent2">
                        <a:lumMod val="75000"/>
                      </a:schemeClr>
                    </a:gs>
                  </a:gsLst>
                  <a:lin ang="5400000" scaled="1"/>
                </a:gradFill>
                <a:latin typeface="字魂110号-武林江湖体" panose="00000500000000000000" pitchFamily="2" charset="-122"/>
                <a:ea typeface="字魂110号-武林江湖体" panose="00000500000000000000" pitchFamily="2" charset="-122"/>
              </a:endParaRPr>
            </a:p>
          </p:txBody>
        </p:sp>
        <p:sp>
          <p:nvSpPr>
            <p:cNvPr id="2" name="矩形 1">
              <a:extLst>
                <a:ext uri="{FF2B5EF4-FFF2-40B4-BE49-F238E27FC236}">
                  <a16:creationId xmlns:a16="http://schemas.microsoft.com/office/drawing/2014/main" id="{1683775E-0D7E-4475-A31A-FFCD964C5E1E}"/>
                </a:ext>
              </a:extLst>
            </p:cNvPr>
            <p:cNvSpPr/>
            <p:nvPr/>
          </p:nvSpPr>
          <p:spPr>
            <a:xfrm>
              <a:off x="660400" y="1133476"/>
              <a:ext cx="1661032" cy="1862048"/>
            </a:xfrm>
            <a:prstGeom prst="rect">
              <a:avLst/>
            </a:prstGeom>
          </p:spPr>
          <p:txBody>
            <a:bodyPr wrap="none">
              <a:spAutoFit/>
            </a:bodyPr>
            <a:lstStyle/>
            <a:p>
              <a:pPr algn="ctr"/>
              <a:r>
                <a:rPr lang="zh-CN" altLang="en-US" sz="11500" b="1" dirty="0">
                  <a:gradFill>
                    <a:gsLst>
                      <a:gs pos="0">
                        <a:srgbClr val="E81E17"/>
                      </a:gs>
                      <a:gs pos="62000">
                        <a:srgbClr val="B91D21"/>
                      </a:gs>
                      <a:gs pos="100000">
                        <a:srgbClr val="E81E17">
                          <a:lumMod val="75000"/>
                        </a:srgbClr>
                      </a:gs>
                    </a:gsLst>
                    <a:lin ang="5400000" scaled="1"/>
                  </a:gradFill>
                  <a:latin typeface="字魂110号-武林江湖体" panose="00000500000000000000" pitchFamily="2" charset="-122"/>
                  <a:ea typeface="字魂110号-武林江湖体" panose="00000500000000000000" pitchFamily="2" charset="-122"/>
                </a:rPr>
                <a:t>目</a:t>
              </a:r>
              <a:endParaRPr lang="zh-CN" altLang="en-US" sz="2800" dirty="0"/>
            </a:p>
          </p:txBody>
        </p:sp>
      </p:grpSp>
      <p:grpSp>
        <p:nvGrpSpPr>
          <p:cNvPr id="10" name="组合 9">
            <a:extLst>
              <a:ext uri="{FF2B5EF4-FFF2-40B4-BE49-F238E27FC236}">
                <a16:creationId xmlns:a16="http://schemas.microsoft.com/office/drawing/2014/main" id="{FBE33722-F8DF-44DE-9EE8-1B008826928C}"/>
              </a:ext>
            </a:extLst>
          </p:cNvPr>
          <p:cNvGrpSpPr/>
          <p:nvPr/>
        </p:nvGrpSpPr>
        <p:grpSpPr>
          <a:xfrm>
            <a:off x="1507658" y="947821"/>
            <a:ext cx="736509" cy="1200554"/>
            <a:chOff x="97187" y="364747"/>
            <a:chExt cx="3979980" cy="6487611"/>
          </a:xfrm>
        </p:grpSpPr>
        <p:pic>
          <p:nvPicPr>
            <p:cNvPr id="11" name="PA-10222" descr="图片包含 建筑, 黑暗, 灯光, 前&#10;&#10;描述已自动生成">
              <a:extLst>
                <a:ext uri="{FF2B5EF4-FFF2-40B4-BE49-F238E27FC236}">
                  <a16:creationId xmlns:a16="http://schemas.microsoft.com/office/drawing/2014/main" id="{30527001-8C32-413A-8D88-3912C5AC0EF0}"/>
                </a:ext>
              </a:extLst>
            </p:cNvPr>
            <p:cNvPicPr>
              <a:picLocks noChangeAspect="1"/>
            </p:cNvPicPr>
            <p:nvPr>
              <p:custDataLst>
                <p:tags r:id="rId20"/>
              </p:custDataLst>
            </p:nvPr>
          </p:nvPicPr>
          <p:blipFill rotWithShape="1">
            <a:blip r:embed="rId27" cstate="print">
              <a:extLst>
                <a:ext uri="{28A0092B-C50C-407E-A947-70E740481C1C}">
                  <a14:useLocalDpi xmlns:a14="http://schemas.microsoft.com/office/drawing/2010/main" val="0"/>
                </a:ext>
              </a:extLst>
            </a:blip>
            <a:srcRect b="5401"/>
            <a:stretch/>
          </p:blipFill>
          <p:spPr>
            <a:xfrm flipH="1">
              <a:off x="852158" y="364747"/>
              <a:ext cx="3030279" cy="6487611"/>
            </a:xfrm>
            <a:prstGeom prst="rect">
              <a:avLst/>
            </a:prstGeom>
          </p:spPr>
        </p:pic>
        <p:pic>
          <p:nvPicPr>
            <p:cNvPr id="12" name="PA-10223">
              <a:extLst>
                <a:ext uri="{FF2B5EF4-FFF2-40B4-BE49-F238E27FC236}">
                  <a16:creationId xmlns:a16="http://schemas.microsoft.com/office/drawing/2014/main" id="{92B00C9E-72A7-41A9-A944-18B1230B7BD6}"/>
                </a:ext>
              </a:extLst>
            </p:cNvPr>
            <p:cNvPicPr>
              <a:picLocks noChangeAspect="1"/>
            </p:cNvPicPr>
            <p:nvPr>
              <p:custDataLst>
                <p:tags r:id="rId21"/>
              </p:custDataLst>
            </p:nvPr>
          </p:nvPicPr>
          <p:blipFill>
            <a:blip r:embed="rId28" cstate="print">
              <a:extLst>
                <a:ext uri="{28A0092B-C50C-407E-A947-70E740481C1C}">
                  <a14:useLocalDpi xmlns:a14="http://schemas.microsoft.com/office/drawing/2010/main" val="0"/>
                </a:ext>
              </a:extLst>
            </a:blip>
            <a:stretch>
              <a:fillRect/>
            </a:stretch>
          </p:blipFill>
          <p:spPr>
            <a:xfrm rot="8212398">
              <a:off x="97187" y="2128725"/>
              <a:ext cx="3979980" cy="2806667"/>
            </a:xfrm>
            <a:prstGeom prst="rect">
              <a:avLst/>
            </a:prstGeom>
          </p:spPr>
        </p:pic>
      </p:grpSp>
      <p:grpSp>
        <p:nvGrpSpPr>
          <p:cNvPr id="16" name="PA-102225">
            <a:extLst>
              <a:ext uri="{FF2B5EF4-FFF2-40B4-BE49-F238E27FC236}">
                <a16:creationId xmlns:a16="http://schemas.microsoft.com/office/drawing/2014/main" id="{EADB01CD-9F0D-4D34-9CD8-ADFC86661659}"/>
              </a:ext>
            </a:extLst>
          </p:cNvPr>
          <p:cNvGrpSpPr/>
          <p:nvPr>
            <p:custDataLst>
              <p:tags r:id="rId2"/>
            </p:custDataLst>
          </p:nvPr>
        </p:nvGrpSpPr>
        <p:grpSpPr>
          <a:xfrm>
            <a:off x="4637789" y="1528062"/>
            <a:ext cx="5776882" cy="460116"/>
            <a:chOff x="4946495" y="1597309"/>
            <a:chExt cx="5776882" cy="460116"/>
          </a:xfrm>
        </p:grpSpPr>
        <p:grpSp>
          <p:nvGrpSpPr>
            <p:cNvPr id="17" name="组合 16">
              <a:extLst>
                <a:ext uri="{FF2B5EF4-FFF2-40B4-BE49-F238E27FC236}">
                  <a16:creationId xmlns:a16="http://schemas.microsoft.com/office/drawing/2014/main" id="{9FC2F082-C108-4B6D-A91F-938F49BEAA8A}"/>
                </a:ext>
              </a:extLst>
            </p:cNvPr>
            <p:cNvGrpSpPr/>
            <p:nvPr/>
          </p:nvGrpSpPr>
          <p:grpSpPr>
            <a:xfrm>
              <a:off x="4946495" y="1597309"/>
              <a:ext cx="5776882" cy="453090"/>
              <a:chOff x="1363753" y="2406894"/>
              <a:chExt cx="5563002" cy="453090"/>
            </a:xfrm>
          </p:grpSpPr>
          <p:sp>
            <p:nvSpPr>
              <p:cNvPr id="19" name="PA-文本框 35">
                <a:extLst>
                  <a:ext uri="{FF2B5EF4-FFF2-40B4-BE49-F238E27FC236}">
                    <a16:creationId xmlns:a16="http://schemas.microsoft.com/office/drawing/2014/main" id="{740507B5-8A8D-4CFC-B092-7174D752B25A}"/>
                  </a:ext>
                </a:extLst>
              </p:cNvPr>
              <p:cNvSpPr txBox="1"/>
              <p:nvPr>
                <p:custDataLst>
                  <p:tags r:id="rId16"/>
                </p:custDataLst>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cs typeface="+mn-ea"/>
                    <a:sym typeface="+mn-lt"/>
                  </a:rPr>
                  <a:t> </a:t>
                </a:r>
              </a:p>
            </p:txBody>
          </p:sp>
          <p:grpSp>
            <p:nvGrpSpPr>
              <p:cNvPr id="20" name="组合 19">
                <a:extLst>
                  <a:ext uri="{FF2B5EF4-FFF2-40B4-BE49-F238E27FC236}">
                    <a16:creationId xmlns:a16="http://schemas.microsoft.com/office/drawing/2014/main" id="{EB9C3573-5108-4DFF-8ED1-544036C2FB06}"/>
                  </a:ext>
                </a:extLst>
              </p:cNvPr>
              <p:cNvGrpSpPr/>
              <p:nvPr/>
            </p:nvGrpSpPr>
            <p:grpSpPr>
              <a:xfrm rot="16200000">
                <a:off x="3971556" y="-151582"/>
                <a:ext cx="347395" cy="5563002"/>
                <a:chOff x="1861551" y="2468596"/>
                <a:chExt cx="1872222" cy="5563002"/>
              </a:xfrm>
            </p:grpSpPr>
            <p:sp>
              <p:nvSpPr>
                <p:cNvPr id="22" name="PA-圆角矩形 10">
                  <a:extLst>
                    <a:ext uri="{FF2B5EF4-FFF2-40B4-BE49-F238E27FC236}">
                      <a16:creationId xmlns:a16="http://schemas.microsoft.com/office/drawing/2014/main" id="{D36EB9B9-5CF0-4277-BD11-5D9A8706A164}"/>
                    </a:ext>
                  </a:extLst>
                </p:cNvPr>
                <p:cNvSpPr/>
                <p:nvPr>
                  <p:custDataLst>
                    <p:tags r:id="rId18"/>
                  </p:custDataLst>
                </p:nvPr>
              </p:nvSpPr>
              <p:spPr>
                <a:xfrm>
                  <a:off x="1861551" y="2468596"/>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23" name="PA-圆角矩形 11">
                  <a:extLst>
                    <a:ext uri="{FF2B5EF4-FFF2-40B4-BE49-F238E27FC236}">
                      <a16:creationId xmlns:a16="http://schemas.microsoft.com/office/drawing/2014/main" id="{73C60BC9-30A6-4723-AB4A-3A7962960722}"/>
                    </a:ext>
                  </a:extLst>
                </p:cNvPr>
                <p:cNvSpPr/>
                <p:nvPr>
                  <p:custDataLst>
                    <p:tags r:id="rId19"/>
                  </p:custDataLst>
                </p:nvPr>
              </p:nvSpPr>
              <p:spPr>
                <a:xfrm>
                  <a:off x="1861572"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21" name="PA-文本框 20">
                <a:extLst>
                  <a:ext uri="{FF2B5EF4-FFF2-40B4-BE49-F238E27FC236}">
                    <a16:creationId xmlns:a16="http://schemas.microsoft.com/office/drawing/2014/main" id="{21515305-BB21-425C-BCA5-89A9601DF445}"/>
                  </a:ext>
                </a:extLst>
              </p:cNvPr>
              <p:cNvSpPr txBox="1"/>
              <p:nvPr>
                <p:custDataLst>
                  <p:tags r:id="rId17"/>
                </p:custDataLst>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6F2EA"/>
                    </a:solidFill>
                    <a:effectLst/>
                    <a:uLnTx/>
                    <a:uFillTx/>
                    <a:latin typeface="思源黑体 CN Bold" panose="020B0800000000000000" pitchFamily="34" charset="-122"/>
                    <a:ea typeface="思源黑体 CN Bold" panose="020B0800000000000000" pitchFamily="34" charset="-122"/>
                    <a:cs typeface="+mn-ea"/>
                    <a:sym typeface="+mn-lt"/>
                  </a:rPr>
                  <a:t>01</a:t>
                </a:r>
                <a:endParaRPr kumimoji="0" lang="zh-CN" altLang="en-US" sz="2400" b="1" i="0" u="none" strike="noStrike" kern="0" cap="none" spc="0" normalizeH="0" baseline="0" noProof="0" dirty="0">
                  <a:ln>
                    <a:noFill/>
                  </a:ln>
                  <a:solidFill>
                    <a:srgbClr val="F6F2EA"/>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18" name="PA-文本框 4">
              <a:extLst>
                <a:ext uri="{FF2B5EF4-FFF2-40B4-BE49-F238E27FC236}">
                  <a16:creationId xmlns:a16="http://schemas.microsoft.com/office/drawing/2014/main" id="{B5C6E678-A504-46A7-9E94-3FE99E6A503D}"/>
                </a:ext>
              </a:extLst>
            </p:cNvPr>
            <p:cNvSpPr txBox="1">
              <a:spLocks noChangeArrowheads="1"/>
            </p:cNvSpPr>
            <p:nvPr>
              <p:custDataLst>
                <p:tags r:id="rId15"/>
              </p:custDataLst>
            </p:nvPr>
          </p:nvSpPr>
          <p:spPr bwMode="auto">
            <a:xfrm>
              <a:off x="6155732" y="1657315"/>
              <a:ext cx="4373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defRPr sz="2000" b="1" spc="600">
                  <a:solidFill>
                    <a:schemeClr val="accent1"/>
                  </a:solidFill>
                  <a:latin typeface="思源黑体 CN Bold" panose="020B0800000000000000" pitchFamily="34" charset="-122"/>
                  <a:ea typeface="思源黑体 CN Bold" panose="020B0800000000000000" pitchFamily="34" charset="-122"/>
                  <a:cs typeface="+mn-ea"/>
                </a:defRPr>
              </a:lvl1pPr>
              <a:lvl2pPr marL="742950" indent="-285750">
                <a:defRPr sz="2400">
                  <a:latin typeface="Calibri" pitchFamily="34" charset="0"/>
                  <a:ea typeface="宋体" pitchFamily="2" charset="-122"/>
                </a:defRPr>
              </a:lvl2pPr>
              <a:lvl3pPr>
                <a:defRPr sz="2000">
                  <a:latin typeface="Calibri" pitchFamily="34" charset="0"/>
                  <a:ea typeface="宋体" pitchFamily="2" charset="-122"/>
                </a:defRPr>
              </a:lvl3pPr>
              <a:lvl4pPr>
                <a:defRPr>
                  <a:latin typeface="Calibri" pitchFamily="34" charset="0"/>
                  <a:ea typeface="宋体" pitchFamily="2" charset="-122"/>
                </a:defRPr>
              </a:lvl4pPr>
              <a:lvl5pPr>
                <a:defRPr>
                  <a:latin typeface="Calibri" pitchFamily="34" charset="0"/>
                  <a:ea typeface="宋体" pitchFamily="2" charset="-122"/>
                </a:defRPr>
              </a:lvl5pPr>
              <a:lvl6pPr eaLnBrk="0" fontAlgn="base" hangingPunct="0">
                <a:spcAft>
                  <a:spcPct val="0"/>
                </a:spcAft>
                <a:buFont typeface="Arial" charset="0"/>
                <a:defRPr>
                  <a:latin typeface="Calibri" pitchFamily="34" charset="0"/>
                  <a:ea typeface="宋体" pitchFamily="2" charset="-122"/>
                </a:defRPr>
              </a:lvl6pPr>
              <a:lvl7pPr eaLnBrk="0" fontAlgn="base" hangingPunct="0">
                <a:spcAft>
                  <a:spcPct val="0"/>
                </a:spcAft>
                <a:buFont typeface="Arial" charset="0"/>
                <a:defRPr>
                  <a:latin typeface="Calibri" pitchFamily="34" charset="0"/>
                  <a:ea typeface="宋体" pitchFamily="2" charset="-122"/>
                </a:defRPr>
              </a:lvl7pPr>
              <a:lvl8pPr eaLnBrk="0" fontAlgn="base" hangingPunct="0">
                <a:spcAft>
                  <a:spcPct val="0"/>
                </a:spcAft>
                <a:buFont typeface="Arial" charset="0"/>
                <a:defRPr>
                  <a:latin typeface="Calibri" pitchFamily="34" charset="0"/>
                  <a:ea typeface="宋体" pitchFamily="2" charset="-122"/>
                </a:defRPr>
              </a:lvl8pPr>
              <a:lvl9pPr eaLnBrk="0" fontAlgn="base" hangingPunct="0">
                <a:spcAft>
                  <a:spcPct val="0"/>
                </a:spcAft>
                <a:buFont typeface="Arial" charset="0"/>
                <a:defRPr>
                  <a:latin typeface="Calibri" pitchFamily="34" charset="0"/>
                  <a:ea typeface="宋体" pitchFamily="2" charset="-122"/>
                </a:defRPr>
              </a:lvl9pPr>
            </a:lstStyle>
            <a:p>
              <a:r>
                <a:rPr lang="zh-CN" altLang="en-US" dirty="0">
                  <a:sym typeface="+mn-lt"/>
                </a:rPr>
                <a:t>国际责任 大国担当</a:t>
              </a:r>
            </a:p>
          </p:txBody>
        </p:sp>
      </p:grpSp>
      <p:grpSp>
        <p:nvGrpSpPr>
          <p:cNvPr id="24" name="PA-102226">
            <a:extLst>
              <a:ext uri="{FF2B5EF4-FFF2-40B4-BE49-F238E27FC236}">
                <a16:creationId xmlns:a16="http://schemas.microsoft.com/office/drawing/2014/main" id="{D1F71A8C-B39F-4048-9735-DE20B45A5400}"/>
              </a:ext>
            </a:extLst>
          </p:cNvPr>
          <p:cNvGrpSpPr/>
          <p:nvPr>
            <p:custDataLst>
              <p:tags r:id="rId3"/>
            </p:custDataLst>
          </p:nvPr>
        </p:nvGrpSpPr>
        <p:grpSpPr>
          <a:xfrm>
            <a:off x="4637787" y="2301370"/>
            <a:ext cx="5776881" cy="453090"/>
            <a:chOff x="4946493" y="1597309"/>
            <a:chExt cx="5776881" cy="453090"/>
          </a:xfrm>
        </p:grpSpPr>
        <p:grpSp>
          <p:nvGrpSpPr>
            <p:cNvPr id="25" name="组合 24">
              <a:extLst>
                <a:ext uri="{FF2B5EF4-FFF2-40B4-BE49-F238E27FC236}">
                  <a16:creationId xmlns:a16="http://schemas.microsoft.com/office/drawing/2014/main" id="{4B217F6B-A756-4709-90BA-66A6422B28A4}"/>
                </a:ext>
              </a:extLst>
            </p:cNvPr>
            <p:cNvGrpSpPr/>
            <p:nvPr/>
          </p:nvGrpSpPr>
          <p:grpSpPr>
            <a:xfrm>
              <a:off x="4946493" y="1597309"/>
              <a:ext cx="5776881" cy="453090"/>
              <a:chOff x="1363751" y="2406894"/>
              <a:chExt cx="5563001" cy="453090"/>
            </a:xfrm>
          </p:grpSpPr>
          <p:sp>
            <p:nvSpPr>
              <p:cNvPr id="27" name="PA-文本框 35">
                <a:extLst>
                  <a:ext uri="{FF2B5EF4-FFF2-40B4-BE49-F238E27FC236}">
                    <a16:creationId xmlns:a16="http://schemas.microsoft.com/office/drawing/2014/main" id="{F71F1EBA-D8E2-4FEF-B530-B39109625284}"/>
                  </a:ext>
                </a:extLst>
              </p:cNvPr>
              <p:cNvSpPr txBox="1"/>
              <p:nvPr>
                <p:custDataLst>
                  <p:tags r:id="rId11"/>
                </p:custDataLst>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cs typeface="+mn-ea"/>
                    <a:sym typeface="+mn-lt"/>
                  </a:rPr>
                  <a:t> </a:t>
                </a:r>
              </a:p>
            </p:txBody>
          </p:sp>
          <p:grpSp>
            <p:nvGrpSpPr>
              <p:cNvPr id="28" name="组合 27">
                <a:extLst>
                  <a:ext uri="{FF2B5EF4-FFF2-40B4-BE49-F238E27FC236}">
                    <a16:creationId xmlns:a16="http://schemas.microsoft.com/office/drawing/2014/main" id="{5D28B2C7-8937-4C82-B7AA-FF3184FB7A37}"/>
                  </a:ext>
                </a:extLst>
              </p:cNvPr>
              <p:cNvGrpSpPr/>
              <p:nvPr/>
            </p:nvGrpSpPr>
            <p:grpSpPr>
              <a:xfrm rot="16200000">
                <a:off x="3971555" y="-151581"/>
                <a:ext cx="347394" cy="5563001"/>
                <a:chOff x="1861559" y="2468597"/>
                <a:chExt cx="1872217" cy="5563001"/>
              </a:xfrm>
            </p:grpSpPr>
            <p:sp>
              <p:nvSpPr>
                <p:cNvPr id="30" name="PA-圆角矩形 10">
                  <a:extLst>
                    <a:ext uri="{FF2B5EF4-FFF2-40B4-BE49-F238E27FC236}">
                      <a16:creationId xmlns:a16="http://schemas.microsoft.com/office/drawing/2014/main" id="{6EFF41C1-9331-431B-A27C-2B721FD90225}"/>
                    </a:ext>
                  </a:extLst>
                </p:cNvPr>
                <p:cNvSpPr/>
                <p:nvPr>
                  <p:custDataLst>
                    <p:tags r:id="rId13"/>
                  </p:custDataLst>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31" name="PA-圆角矩形 11">
                  <a:extLst>
                    <a:ext uri="{FF2B5EF4-FFF2-40B4-BE49-F238E27FC236}">
                      <a16:creationId xmlns:a16="http://schemas.microsoft.com/office/drawing/2014/main" id="{476FFA02-2367-4D7A-8202-221902F6049D}"/>
                    </a:ext>
                  </a:extLst>
                </p:cNvPr>
                <p:cNvSpPr/>
                <p:nvPr>
                  <p:custDataLst>
                    <p:tags r:id="rId14"/>
                  </p:custDataLst>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29" name="PA-文本框 20">
                <a:extLst>
                  <a:ext uri="{FF2B5EF4-FFF2-40B4-BE49-F238E27FC236}">
                    <a16:creationId xmlns:a16="http://schemas.microsoft.com/office/drawing/2014/main" id="{FCD4CEA9-9356-44BF-8B2F-BD8CD21D232D}"/>
                  </a:ext>
                </a:extLst>
              </p:cNvPr>
              <p:cNvSpPr txBox="1"/>
              <p:nvPr>
                <p:custDataLst>
                  <p:tags r:id="rId12"/>
                </p:custDataLst>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6F2EA"/>
                    </a:solidFill>
                    <a:effectLst/>
                    <a:uLnTx/>
                    <a:uFillTx/>
                    <a:latin typeface="思源黑体 CN Bold" panose="020B0800000000000000" pitchFamily="34" charset="-122"/>
                    <a:ea typeface="思源黑体 CN Bold" panose="020B0800000000000000" pitchFamily="34" charset="-122"/>
                    <a:cs typeface="+mn-ea"/>
                    <a:sym typeface="+mn-lt"/>
                  </a:rPr>
                  <a:t>02</a:t>
                </a:r>
                <a:endParaRPr kumimoji="0" lang="zh-CN" altLang="en-US" sz="2400" b="1" i="0" u="none" strike="noStrike" kern="0" cap="none" spc="0" normalizeH="0" baseline="0" noProof="0" dirty="0">
                  <a:ln>
                    <a:noFill/>
                  </a:ln>
                  <a:solidFill>
                    <a:srgbClr val="F6F2EA"/>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26" name="PA-文本框 21">
              <a:extLst>
                <a:ext uri="{FF2B5EF4-FFF2-40B4-BE49-F238E27FC236}">
                  <a16:creationId xmlns:a16="http://schemas.microsoft.com/office/drawing/2014/main" id="{963498DC-56F5-434F-92E9-A3A49C03A519}"/>
                </a:ext>
              </a:extLst>
            </p:cNvPr>
            <p:cNvSpPr txBox="1">
              <a:spLocks noChangeArrowheads="1"/>
            </p:cNvSpPr>
            <p:nvPr>
              <p:custDataLst>
                <p:tags r:id="rId10"/>
              </p:custDataLst>
            </p:nvPr>
          </p:nvSpPr>
          <p:spPr bwMode="auto">
            <a:xfrm>
              <a:off x="6165614" y="1624674"/>
              <a:ext cx="4477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lvl="0"/>
              <a:r>
                <a:rPr lang="zh-CN" altLang="en-US" sz="2000" b="1" spc="600" dirty="0">
                  <a:solidFill>
                    <a:schemeClr val="accent1"/>
                  </a:solidFill>
                  <a:latin typeface="思源黑体 CN Bold" panose="020B0800000000000000" pitchFamily="34" charset="-122"/>
                  <a:ea typeface="思源黑体 CN Bold" panose="020B0800000000000000" pitchFamily="34" charset="-122"/>
                  <a:cs typeface="+mn-ea"/>
                  <a:sym typeface="+mn-lt"/>
                </a:rPr>
                <a:t>不忘初心 牢记使命</a:t>
              </a:r>
            </a:p>
          </p:txBody>
        </p:sp>
      </p:grpSp>
      <p:grpSp>
        <p:nvGrpSpPr>
          <p:cNvPr id="32" name="PA-102227">
            <a:extLst>
              <a:ext uri="{FF2B5EF4-FFF2-40B4-BE49-F238E27FC236}">
                <a16:creationId xmlns:a16="http://schemas.microsoft.com/office/drawing/2014/main" id="{2D32B4D7-7BD4-436A-87F1-E1F4E204D060}"/>
              </a:ext>
            </a:extLst>
          </p:cNvPr>
          <p:cNvGrpSpPr/>
          <p:nvPr>
            <p:custDataLst>
              <p:tags r:id="rId4"/>
            </p:custDataLst>
          </p:nvPr>
        </p:nvGrpSpPr>
        <p:grpSpPr>
          <a:xfrm>
            <a:off x="4637787" y="3067651"/>
            <a:ext cx="5776881" cy="453090"/>
            <a:chOff x="4946493" y="1597309"/>
            <a:chExt cx="5776881" cy="453090"/>
          </a:xfrm>
        </p:grpSpPr>
        <p:grpSp>
          <p:nvGrpSpPr>
            <p:cNvPr id="33" name="组合 32">
              <a:extLst>
                <a:ext uri="{FF2B5EF4-FFF2-40B4-BE49-F238E27FC236}">
                  <a16:creationId xmlns:a16="http://schemas.microsoft.com/office/drawing/2014/main" id="{E70C2E92-D8FD-4D77-A1A3-374A6CF3AE3C}"/>
                </a:ext>
              </a:extLst>
            </p:cNvPr>
            <p:cNvGrpSpPr/>
            <p:nvPr/>
          </p:nvGrpSpPr>
          <p:grpSpPr>
            <a:xfrm>
              <a:off x="4946493" y="1597309"/>
              <a:ext cx="5776881" cy="453090"/>
              <a:chOff x="1363751" y="2406894"/>
              <a:chExt cx="5563001" cy="453090"/>
            </a:xfrm>
          </p:grpSpPr>
          <p:sp>
            <p:nvSpPr>
              <p:cNvPr id="35" name="PA-文本框 35">
                <a:extLst>
                  <a:ext uri="{FF2B5EF4-FFF2-40B4-BE49-F238E27FC236}">
                    <a16:creationId xmlns:a16="http://schemas.microsoft.com/office/drawing/2014/main" id="{44FECE15-BAEC-44EB-B64E-F46CED7B902D}"/>
                  </a:ext>
                </a:extLst>
              </p:cNvPr>
              <p:cNvSpPr txBox="1"/>
              <p:nvPr>
                <p:custDataLst>
                  <p:tags r:id="rId6"/>
                </p:custDataLst>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cs typeface="+mn-ea"/>
                    <a:sym typeface="+mn-lt"/>
                  </a:rPr>
                  <a:t> </a:t>
                </a:r>
              </a:p>
            </p:txBody>
          </p:sp>
          <p:grpSp>
            <p:nvGrpSpPr>
              <p:cNvPr id="36" name="组合 35">
                <a:extLst>
                  <a:ext uri="{FF2B5EF4-FFF2-40B4-BE49-F238E27FC236}">
                    <a16:creationId xmlns:a16="http://schemas.microsoft.com/office/drawing/2014/main" id="{4F04BF5E-EF96-43E6-952E-88F81E9FEFC9}"/>
                  </a:ext>
                </a:extLst>
              </p:cNvPr>
              <p:cNvGrpSpPr/>
              <p:nvPr/>
            </p:nvGrpSpPr>
            <p:grpSpPr>
              <a:xfrm rot="16200000">
                <a:off x="3971555" y="-151581"/>
                <a:ext cx="347394" cy="5563001"/>
                <a:chOff x="1861559" y="2468597"/>
                <a:chExt cx="1872217" cy="5563001"/>
              </a:xfrm>
            </p:grpSpPr>
            <p:sp>
              <p:nvSpPr>
                <p:cNvPr id="38" name="PA-圆角矩形 10">
                  <a:extLst>
                    <a:ext uri="{FF2B5EF4-FFF2-40B4-BE49-F238E27FC236}">
                      <a16:creationId xmlns:a16="http://schemas.microsoft.com/office/drawing/2014/main" id="{90C3CB29-EED2-40FD-ADE4-94F77B1A6448}"/>
                    </a:ext>
                  </a:extLst>
                </p:cNvPr>
                <p:cNvSpPr/>
                <p:nvPr>
                  <p:custDataLst>
                    <p:tags r:id="rId8"/>
                  </p:custDataLst>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39" name="PA-圆角矩形 11">
                  <a:extLst>
                    <a:ext uri="{FF2B5EF4-FFF2-40B4-BE49-F238E27FC236}">
                      <a16:creationId xmlns:a16="http://schemas.microsoft.com/office/drawing/2014/main" id="{E8AF262A-C485-4F57-92DF-E528A20F46D9}"/>
                    </a:ext>
                  </a:extLst>
                </p:cNvPr>
                <p:cNvSpPr/>
                <p:nvPr>
                  <p:custDataLst>
                    <p:tags r:id="rId9"/>
                  </p:custDataLst>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37" name="PA-文本框 20">
                <a:extLst>
                  <a:ext uri="{FF2B5EF4-FFF2-40B4-BE49-F238E27FC236}">
                    <a16:creationId xmlns:a16="http://schemas.microsoft.com/office/drawing/2014/main" id="{FF94FD6A-1900-43C5-B59A-CDA3C1FDD7A4}"/>
                  </a:ext>
                </a:extLst>
              </p:cNvPr>
              <p:cNvSpPr txBox="1"/>
              <p:nvPr>
                <p:custDataLst>
                  <p:tags r:id="rId7"/>
                </p:custDataLst>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6F2EA"/>
                    </a:solidFill>
                    <a:effectLst/>
                    <a:uLnTx/>
                    <a:uFillTx/>
                    <a:latin typeface="思源黑体 CN Bold" panose="020B0800000000000000" pitchFamily="34" charset="-122"/>
                    <a:ea typeface="思源黑体 CN Bold" panose="020B0800000000000000" pitchFamily="34" charset="-122"/>
                    <a:cs typeface="+mn-ea"/>
                    <a:sym typeface="+mn-lt"/>
                  </a:rPr>
                  <a:t>03</a:t>
                </a:r>
                <a:endParaRPr kumimoji="0" lang="zh-CN" altLang="en-US" sz="2400" b="1" i="0" u="none" strike="noStrike" kern="0" cap="none" spc="0" normalizeH="0" baseline="0" noProof="0" dirty="0">
                  <a:ln>
                    <a:noFill/>
                  </a:ln>
                  <a:solidFill>
                    <a:srgbClr val="F6F2EA"/>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sp>
          <p:nvSpPr>
            <p:cNvPr id="34" name="PA-文本框 20">
              <a:extLst>
                <a:ext uri="{FF2B5EF4-FFF2-40B4-BE49-F238E27FC236}">
                  <a16:creationId xmlns:a16="http://schemas.microsoft.com/office/drawing/2014/main" id="{E378F309-3278-4E85-A9EC-F82EB65EABC8}"/>
                </a:ext>
              </a:extLst>
            </p:cNvPr>
            <p:cNvSpPr txBox="1">
              <a:spLocks noChangeArrowheads="1"/>
            </p:cNvSpPr>
            <p:nvPr>
              <p:custDataLst>
                <p:tags r:id="rId5"/>
              </p:custDataLst>
            </p:nvPr>
          </p:nvSpPr>
          <p:spPr bwMode="auto">
            <a:xfrm>
              <a:off x="6165377" y="1639188"/>
              <a:ext cx="44554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defRPr sz="2000" b="1" spc="600">
                  <a:solidFill>
                    <a:schemeClr val="accent1"/>
                  </a:solidFill>
                  <a:latin typeface="思源黑体 CN Bold" panose="020B0800000000000000" pitchFamily="34" charset="-122"/>
                  <a:ea typeface="思源黑体 CN Bold" panose="020B0800000000000000" pitchFamily="34" charset="-122"/>
                  <a:cs typeface="+mn-ea"/>
                </a:defRPr>
              </a:lvl1pPr>
              <a:lvl2pPr marL="742950" indent="-285750">
                <a:defRPr sz="2400">
                  <a:latin typeface="Calibri" pitchFamily="34" charset="0"/>
                  <a:ea typeface="宋体" pitchFamily="2" charset="-122"/>
                </a:defRPr>
              </a:lvl2pPr>
              <a:lvl3pPr>
                <a:defRPr sz="2000">
                  <a:latin typeface="Calibri" pitchFamily="34" charset="0"/>
                  <a:ea typeface="宋体" pitchFamily="2" charset="-122"/>
                </a:defRPr>
              </a:lvl3pPr>
              <a:lvl4pPr>
                <a:defRPr>
                  <a:latin typeface="Calibri" pitchFamily="34" charset="0"/>
                  <a:ea typeface="宋体" pitchFamily="2" charset="-122"/>
                </a:defRPr>
              </a:lvl4pPr>
              <a:lvl5pPr>
                <a:defRPr>
                  <a:latin typeface="Calibri" pitchFamily="34" charset="0"/>
                  <a:ea typeface="宋体" pitchFamily="2" charset="-122"/>
                </a:defRPr>
              </a:lvl5pPr>
              <a:lvl6pPr eaLnBrk="0" fontAlgn="base" hangingPunct="0">
                <a:spcAft>
                  <a:spcPct val="0"/>
                </a:spcAft>
                <a:buFont typeface="Arial" charset="0"/>
                <a:defRPr>
                  <a:latin typeface="Calibri" pitchFamily="34" charset="0"/>
                  <a:ea typeface="宋体" pitchFamily="2" charset="-122"/>
                </a:defRPr>
              </a:lvl6pPr>
              <a:lvl7pPr eaLnBrk="0" fontAlgn="base" hangingPunct="0">
                <a:spcAft>
                  <a:spcPct val="0"/>
                </a:spcAft>
                <a:buFont typeface="Arial" charset="0"/>
                <a:defRPr>
                  <a:latin typeface="Calibri" pitchFamily="34" charset="0"/>
                  <a:ea typeface="宋体" pitchFamily="2" charset="-122"/>
                </a:defRPr>
              </a:lvl7pPr>
              <a:lvl8pPr eaLnBrk="0" fontAlgn="base" hangingPunct="0">
                <a:spcAft>
                  <a:spcPct val="0"/>
                </a:spcAft>
                <a:buFont typeface="Arial" charset="0"/>
                <a:defRPr>
                  <a:latin typeface="Calibri" pitchFamily="34" charset="0"/>
                  <a:ea typeface="宋体" pitchFamily="2" charset="-122"/>
                </a:defRPr>
              </a:lvl8pPr>
              <a:lvl9pPr eaLnBrk="0" fontAlgn="base" hangingPunct="0">
                <a:spcAft>
                  <a:spcPct val="0"/>
                </a:spcAft>
                <a:buFont typeface="Arial" charset="0"/>
                <a:defRPr>
                  <a:latin typeface="Calibri" pitchFamily="34" charset="0"/>
                  <a:ea typeface="宋体" pitchFamily="2" charset="-122"/>
                </a:defRPr>
              </a:lvl9pPr>
            </a:lstStyle>
            <a:p>
              <a:r>
                <a:rPr lang="zh-CN" altLang="en-US" dirty="0">
                  <a:sym typeface="+mn-lt"/>
                </a:rPr>
                <a:t>奉献青春 不负韶华</a:t>
              </a:r>
            </a:p>
          </p:txBody>
        </p:sp>
      </p:grpSp>
    </p:spTree>
    <p:extLst>
      <p:ext uri="{BB962C8B-B14F-4D97-AF65-F5344CB8AC3E}">
        <p14:creationId xmlns:p14="http://schemas.microsoft.com/office/powerpoint/2010/main" val="26401473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9C2B79-C956-4FD8-AF0E-C48257BEEF99}"/>
              </a:ext>
            </a:extLst>
          </p:cNvPr>
          <p:cNvPicPr>
            <a:picLocks noChangeAspect="1"/>
          </p:cNvPicPr>
          <p:nvPr/>
        </p:nvPicPr>
        <p:blipFill rotWithShape="1">
          <a:blip r:embed="rId6">
            <a:extLst>
              <a:ext uri="{28A0092B-C50C-407E-A947-70E740481C1C}">
                <a14:useLocalDpi xmlns:a14="http://schemas.microsoft.com/office/drawing/2010/main" val="0"/>
              </a:ext>
            </a:extLst>
          </a:blip>
          <a:srcRect t="50939"/>
          <a:stretch/>
        </p:blipFill>
        <p:spPr>
          <a:xfrm>
            <a:off x="6298" y="3519562"/>
            <a:ext cx="12179404" cy="3362891"/>
          </a:xfrm>
          <a:prstGeom prst="rect">
            <a:avLst/>
          </a:prstGeom>
        </p:spPr>
      </p:pic>
      <p:pic>
        <p:nvPicPr>
          <p:cNvPr id="5" name="PA-102210" descr="手机屏幕的截图&#10;&#10;描述已自动生成">
            <a:extLst>
              <a:ext uri="{FF2B5EF4-FFF2-40B4-BE49-F238E27FC236}">
                <a16:creationId xmlns:a16="http://schemas.microsoft.com/office/drawing/2014/main" id="{EAF758C1-A113-4061-AD01-B57095EE6507}"/>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4897" t="35738" r="26167" b="36557"/>
          <a:stretch/>
        </p:blipFill>
        <p:spPr>
          <a:xfrm>
            <a:off x="380712" y="914104"/>
            <a:ext cx="2223135" cy="1096047"/>
          </a:xfrm>
          <a:prstGeom prst="rect">
            <a:avLst/>
          </a:prstGeom>
        </p:spPr>
      </p:pic>
      <p:pic>
        <p:nvPicPr>
          <p:cNvPr id="9" name="图片 8">
            <a:extLst>
              <a:ext uri="{FF2B5EF4-FFF2-40B4-BE49-F238E27FC236}">
                <a16:creationId xmlns:a16="http://schemas.microsoft.com/office/drawing/2014/main" id="{2EE0F70A-152C-4BCC-8EBF-0304BA35CB02}"/>
              </a:ext>
            </a:extLst>
          </p:cNvPr>
          <p:cNvPicPr>
            <a:picLocks noChangeAspect="1"/>
          </p:cNvPicPr>
          <p:nvPr/>
        </p:nvPicPr>
        <p:blipFill rotWithShape="1">
          <a:blip r:embed="rId8">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pic>
        <p:nvPicPr>
          <p:cNvPr id="10" name="图片 9">
            <a:extLst>
              <a:ext uri="{FF2B5EF4-FFF2-40B4-BE49-F238E27FC236}">
                <a16:creationId xmlns:a16="http://schemas.microsoft.com/office/drawing/2014/main" id="{E745158B-6FC8-432D-BD6D-E658D82464FE}"/>
              </a:ext>
            </a:extLst>
          </p:cNvPr>
          <p:cNvPicPr>
            <a:picLocks noChangeAspect="1"/>
          </p:cNvPicPr>
          <p:nvPr/>
        </p:nvPicPr>
        <p:blipFill rotWithShape="1">
          <a:blip r:embed="rId9">
            <a:extLst>
              <a:ext uri="{28A0092B-C50C-407E-A947-70E740481C1C}">
                <a14:useLocalDpi xmlns:a14="http://schemas.microsoft.com/office/drawing/2010/main" val="0"/>
              </a:ext>
            </a:extLst>
          </a:blip>
          <a:srcRect r="87042" b="72826"/>
          <a:stretch/>
        </p:blipFill>
        <p:spPr>
          <a:xfrm>
            <a:off x="128137" y="-265424"/>
            <a:ext cx="1577833" cy="1862212"/>
          </a:xfrm>
          <a:prstGeom prst="rect">
            <a:avLst/>
          </a:prstGeom>
        </p:spPr>
      </p:pic>
      <p:pic>
        <p:nvPicPr>
          <p:cNvPr id="16" name="PA-102232">
            <a:extLst>
              <a:ext uri="{FF2B5EF4-FFF2-40B4-BE49-F238E27FC236}">
                <a16:creationId xmlns:a16="http://schemas.microsoft.com/office/drawing/2014/main" id="{C8C38240-B424-4243-8337-664FF64647E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bwMode="auto">
          <a:xfrm>
            <a:off x="4520183" y="914104"/>
            <a:ext cx="3175697" cy="311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102237">
            <a:extLst>
              <a:ext uri="{FF2B5EF4-FFF2-40B4-BE49-F238E27FC236}">
                <a16:creationId xmlns:a16="http://schemas.microsoft.com/office/drawing/2014/main" id="{B6A542DD-DF98-4FF4-83A4-BB347E0ADBE1}"/>
              </a:ext>
            </a:extLst>
          </p:cNvPr>
          <p:cNvSpPr txBox="1"/>
          <p:nvPr>
            <p:custDataLst>
              <p:tags r:id="rId3"/>
            </p:custDataLst>
          </p:nvPr>
        </p:nvSpPr>
        <p:spPr>
          <a:xfrm>
            <a:off x="1363579" y="2359074"/>
            <a:ext cx="9488906" cy="1015663"/>
          </a:xfrm>
          <a:prstGeom prst="rect">
            <a:avLst/>
          </a:prstGeom>
          <a:noFill/>
        </p:spPr>
        <p:txBody>
          <a:bodyPr wrap="square" rtlCol="0">
            <a:spAutoFit/>
          </a:bodyPr>
          <a:lstStyle/>
          <a:p>
            <a:pPr algn="ctr"/>
            <a:r>
              <a:rPr lang="zh-CN" altLang="en-US" sz="6000" b="1" spc="600" dirty="0">
                <a:gradFill>
                  <a:gsLst>
                    <a:gs pos="0">
                      <a:srgbClr val="E81E17"/>
                    </a:gs>
                    <a:gs pos="62000">
                      <a:srgbClr val="B91D21"/>
                    </a:gs>
                    <a:gs pos="100000">
                      <a:srgbClr val="E81E17">
                        <a:lumMod val="75000"/>
                      </a:srgbClr>
                    </a:gs>
                  </a:gsLst>
                  <a:lin ang="5400000" scaled="1"/>
                </a:gradFill>
                <a:latin typeface="思源黑体 CN Bold" panose="020B0800000000000000" pitchFamily="34" charset="-122"/>
                <a:ea typeface="思源黑体 CN Bold" panose="020B0800000000000000" pitchFamily="34" charset="-122"/>
              </a:rPr>
              <a:t>国际责任 大国担当</a:t>
            </a:r>
          </a:p>
        </p:txBody>
      </p:sp>
      <p:sp>
        <p:nvSpPr>
          <p:cNvPr id="22" name="PA-任意多边形 37">
            <a:extLst>
              <a:ext uri="{FF2B5EF4-FFF2-40B4-BE49-F238E27FC236}">
                <a16:creationId xmlns:a16="http://schemas.microsoft.com/office/drawing/2014/main" id="{9635F004-4457-445D-8154-9898969A6A24}"/>
              </a:ext>
            </a:extLst>
          </p:cNvPr>
          <p:cNvSpPr/>
          <p:nvPr>
            <p:custDataLst>
              <p:tags r:id="rId4"/>
            </p:custDataLst>
          </p:nvPr>
        </p:nvSpPr>
        <p:spPr>
          <a:xfrm flipV="1">
            <a:off x="5173821" y="2042415"/>
            <a:ext cx="1868422" cy="145694"/>
          </a:xfrm>
          <a:custGeom>
            <a:avLst/>
            <a:gdLst>
              <a:gd name="connsiteX0" fmla="*/ 0 w 2223135"/>
              <a:gd name="connsiteY0" fmla="*/ 0 h 173354"/>
              <a:gd name="connsiteX1" fmla="*/ 2223135 w 2223135"/>
              <a:gd name="connsiteY1" fmla="*/ 0 h 173354"/>
              <a:gd name="connsiteX2" fmla="*/ 2223135 w 2223135"/>
              <a:gd name="connsiteY2" fmla="*/ 10793 h 173354"/>
              <a:gd name="connsiteX3" fmla="*/ 2223135 w 2223135"/>
              <a:gd name="connsiteY3" fmla="*/ 45719 h 173354"/>
              <a:gd name="connsiteX4" fmla="*/ 2223135 w 2223135"/>
              <a:gd name="connsiteY4" fmla="*/ 127635 h 173354"/>
              <a:gd name="connsiteX5" fmla="*/ 2223135 w 2223135"/>
              <a:gd name="connsiteY5" fmla="*/ 168274 h 173354"/>
              <a:gd name="connsiteX6" fmla="*/ 2223135 w 2223135"/>
              <a:gd name="connsiteY6" fmla="*/ 173354 h 173354"/>
              <a:gd name="connsiteX7" fmla="*/ 2065654 w 2223135"/>
              <a:gd name="connsiteY7" fmla="*/ 173354 h 173354"/>
              <a:gd name="connsiteX8" fmla="*/ 2065654 w 2223135"/>
              <a:gd name="connsiteY8" fmla="*/ 165417 h 173354"/>
              <a:gd name="connsiteX9" fmla="*/ 2065654 w 2223135"/>
              <a:gd name="connsiteY9" fmla="*/ 127635 h 173354"/>
              <a:gd name="connsiteX10" fmla="*/ 2065654 w 2223135"/>
              <a:gd name="connsiteY10" fmla="*/ 71752 h 173354"/>
              <a:gd name="connsiteX11" fmla="*/ 2067717 w 2223135"/>
              <a:gd name="connsiteY11" fmla="*/ 71752 h 173354"/>
              <a:gd name="connsiteX12" fmla="*/ 2067717 w 2223135"/>
              <a:gd name="connsiteY12" fmla="*/ 63815 h 173354"/>
              <a:gd name="connsiteX13" fmla="*/ 2144395 w 2223135"/>
              <a:gd name="connsiteY13" fmla="*/ 63815 h 173354"/>
              <a:gd name="connsiteX14" fmla="*/ 2144395 w 2223135"/>
              <a:gd name="connsiteY14" fmla="*/ 109534 h 173354"/>
              <a:gd name="connsiteX15" fmla="*/ 2111373 w 2223135"/>
              <a:gd name="connsiteY15" fmla="*/ 109534 h 173354"/>
              <a:gd name="connsiteX16" fmla="*/ 2111373 w 2223135"/>
              <a:gd name="connsiteY16" fmla="*/ 127635 h 173354"/>
              <a:gd name="connsiteX17" fmla="*/ 2177416 w 2223135"/>
              <a:gd name="connsiteY17" fmla="*/ 127635 h 173354"/>
              <a:gd name="connsiteX18" fmla="*/ 2177416 w 2223135"/>
              <a:gd name="connsiteY18" fmla="*/ 45719 h 173354"/>
              <a:gd name="connsiteX19" fmla="*/ 45719 w 2223135"/>
              <a:gd name="connsiteY19" fmla="*/ 45719 h 173354"/>
              <a:gd name="connsiteX20" fmla="*/ 45719 w 2223135"/>
              <a:gd name="connsiteY20" fmla="*/ 127635 h 173354"/>
              <a:gd name="connsiteX21" fmla="*/ 111762 w 2223135"/>
              <a:gd name="connsiteY21" fmla="*/ 127635 h 173354"/>
              <a:gd name="connsiteX22" fmla="*/ 111762 w 2223135"/>
              <a:gd name="connsiteY22" fmla="*/ 112386 h 173354"/>
              <a:gd name="connsiteX23" fmla="*/ 80804 w 2223135"/>
              <a:gd name="connsiteY23" fmla="*/ 112386 h 173354"/>
              <a:gd name="connsiteX24" fmla="*/ 80804 w 2223135"/>
              <a:gd name="connsiteY24" fmla="*/ 66667 h 173354"/>
              <a:gd name="connsiteX25" fmla="*/ 157482 w 2223135"/>
              <a:gd name="connsiteY25" fmla="*/ 66667 h 173354"/>
              <a:gd name="connsiteX26" fmla="*/ 157482 w 2223135"/>
              <a:gd name="connsiteY26" fmla="*/ 112386 h 173354"/>
              <a:gd name="connsiteX27" fmla="*/ 157481 w 2223135"/>
              <a:gd name="connsiteY27" fmla="*/ 112386 h 173354"/>
              <a:gd name="connsiteX28" fmla="*/ 157481 w 2223135"/>
              <a:gd name="connsiteY28" fmla="*/ 127635 h 173354"/>
              <a:gd name="connsiteX29" fmla="*/ 157481 w 2223135"/>
              <a:gd name="connsiteY29" fmla="*/ 165417 h 173354"/>
              <a:gd name="connsiteX30" fmla="*/ 157481 w 2223135"/>
              <a:gd name="connsiteY30" fmla="*/ 173354 h 173354"/>
              <a:gd name="connsiteX31" fmla="*/ 0 w 2223135"/>
              <a:gd name="connsiteY31" fmla="*/ 173354 h 173354"/>
              <a:gd name="connsiteX32" fmla="*/ 0 w 2223135"/>
              <a:gd name="connsiteY32" fmla="*/ 165418 h 173354"/>
              <a:gd name="connsiteX33" fmla="*/ 0 w 2223135"/>
              <a:gd name="connsiteY33" fmla="*/ 127635 h 173354"/>
              <a:gd name="connsiteX34" fmla="*/ 0 w 2223135"/>
              <a:gd name="connsiteY34" fmla="*/ 45719 h 173354"/>
              <a:gd name="connsiteX35" fmla="*/ 0 w 2223135"/>
              <a:gd name="connsiteY35" fmla="*/ 7937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23135" h="173354">
                <a:moveTo>
                  <a:pt x="0" y="0"/>
                </a:moveTo>
                <a:lnTo>
                  <a:pt x="2223135" y="0"/>
                </a:lnTo>
                <a:lnTo>
                  <a:pt x="2223135" y="10793"/>
                </a:lnTo>
                <a:lnTo>
                  <a:pt x="2223135" y="45719"/>
                </a:lnTo>
                <a:lnTo>
                  <a:pt x="2223135" y="127635"/>
                </a:lnTo>
                <a:lnTo>
                  <a:pt x="2223135" y="168274"/>
                </a:lnTo>
                <a:lnTo>
                  <a:pt x="2223135" y="173354"/>
                </a:lnTo>
                <a:lnTo>
                  <a:pt x="2065654" y="173354"/>
                </a:lnTo>
                <a:lnTo>
                  <a:pt x="2065654" y="165417"/>
                </a:lnTo>
                <a:lnTo>
                  <a:pt x="2065654" y="127635"/>
                </a:lnTo>
                <a:lnTo>
                  <a:pt x="2065654" y="71752"/>
                </a:lnTo>
                <a:lnTo>
                  <a:pt x="2067717" y="71752"/>
                </a:lnTo>
                <a:lnTo>
                  <a:pt x="2067717" y="63815"/>
                </a:lnTo>
                <a:lnTo>
                  <a:pt x="2144395" y="63815"/>
                </a:lnTo>
                <a:lnTo>
                  <a:pt x="2144395" y="109534"/>
                </a:lnTo>
                <a:lnTo>
                  <a:pt x="2111373" y="109534"/>
                </a:lnTo>
                <a:lnTo>
                  <a:pt x="2111373" y="127635"/>
                </a:lnTo>
                <a:lnTo>
                  <a:pt x="2177416" y="127635"/>
                </a:lnTo>
                <a:lnTo>
                  <a:pt x="2177416" y="45719"/>
                </a:lnTo>
                <a:lnTo>
                  <a:pt x="45719" y="45719"/>
                </a:lnTo>
                <a:lnTo>
                  <a:pt x="45719" y="127635"/>
                </a:lnTo>
                <a:lnTo>
                  <a:pt x="111762" y="127635"/>
                </a:lnTo>
                <a:lnTo>
                  <a:pt x="111762" y="112386"/>
                </a:lnTo>
                <a:lnTo>
                  <a:pt x="80804" y="112386"/>
                </a:lnTo>
                <a:lnTo>
                  <a:pt x="80804" y="66667"/>
                </a:lnTo>
                <a:lnTo>
                  <a:pt x="157482" y="66667"/>
                </a:lnTo>
                <a:lnTo>
                  <a:pt x="157482" y="112386"/>
                </a:lnTo>
                <a:lnTo>
                  <a:pt x="157481" y="112386"/>
                </a:lnTo>
                <a:lnTo>
                  <a:pt x="157481" y="127635"/>
                </a:lnTo>
                <a:lnTo>
                  <a:pt x="157481" y="165417"/>
                </a:lnTo>
                <a:lnTo>
                  <a:pt x="157481" y="173354"/>
                </a:lnTo>
                <a:lnTo>
                  <a:pt x="0" y="173354"/>
                </a:lnTo>
                <a:lnTo>
                  <a:pt x="0" y="165418"/>
                </a:lnTo>
                <a:lnTo>
                  <a:pt x="0" y="127635"/>
                </a:lnTo>
                <a:lnTo>
                  <a:pt x="0" y="45719"/>
                </a:lnTo>
                <a:lnTo>
                  <a:pt x="0" y="7937"/>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BD0053-2CD1-4284-AAB4-264FD251770A}"/>
              </a:ext>
            </a:extLst>
          </p:cNvPr>
          <p:cNvSpPr txBox="1"/>
          <p:nvPr/>
        </p:nvSpPr>
        <p:spPr>
          <a:xfrm>
            <a:off x="5428248" y="1221209"/>
            <a:ext cx="1359569" cy="1015663"/>
          </a:xfrm>
          <a:prstGeom prst="rect">
            <a:avLst/>
          </a:prstGeom>
          <a:noFill/>
        </p:spPr>
        <p:txBody>
          <a:bodyPr wrap="square" rtlCol="0">
            <a:spAutoFit/>
          </a:bodyPr>
          <a:lstStyle/>
          <a:p>
            <a:pPr algn="ctr"/>
            <a:r>
              <a:rPr lang="en-US" altLang="zh-CN" sz="6000" b="1" spc="300" dirty="0">
                <a:solidFill>
                  <a:schemeClr val="accent1"/>
                </a:solidFill>
                <a:latin typeface="思源黑体 CN Bold" panose="020B0800000000000000" pitchFamily="34" charset="-122"/>
                <a:ea typeface="思源黑体 CN Bold" panose="020B0800000000000000" pitchFamily="34" charset="-122"/>
              </a:rPr>
              <a:t>01</a:t>
            </a:r>
            <a:endParaRPr lang="zh-CN" altLang="en-US" sz="6000" b="1" spc="300" dirty="0">
              <a:solidFill>
                <a:schemeClr val="accent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026785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8B419EEC-B1B2-40D7-B71B-EB66F6C2F546}"/>
              </a:ext>
            </a:extLst>
          </p:cNvPr>
          <p:cNvGrpSpPr/>
          <p:nvPr/>
        </p:nvGrpSpPr>
        <p:grpSpPr>
          <a:xfrm>
            <a:off x="504343" y="361243"/>
            <a:ext cx="657016" cy="657016"/>
            <a:chOff x="6176272" y="2046428"/>
            <a:chExt cx="710830" cy="710830"/>
          </a:xfrm>
        </p:grpSpPr>
        <p:sp>
          <p:nvSpPr>
            <p:cNvPr id="4" name="椭圆 3">
              <a:extLst>
                <a:ext uri="{FF2B5EF4-FFF2-40B4-BE49-F238E27FC236}">
                  <a16:creationId xmlns:a16="http://schemas.microsoft.com/office/drawing/2014/main" id="{F5879B45-8716-47FF-BEA8-2559EE5D6D48}"/>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01</a:t>
              </a:r>
              <a:endParaRPr lang="zh-CN" altLang="en-US" sz="2400" dirty="0">
                <a:latin typeface="+mn-ea"/>
              </a:endParaRPr>
            </a:p>
          </p:txBody>
        </p:sp>
        <p:grpSp>
          <p:nvGrpSpPr>
            <p:cNvPr id="5" name="组合 4">
              <a:extLst>
                <a:ext uri="{FF2B5EF4-FFF2-40B4-BE49-F238E27FC236}">
                  <a16:creationId xmlns:a16="http://schemas.microsoft.com/office/drawing/2014/main" id="{08BA4D91-FD7A-4740-B982-CE8FC919E5D9}"/>
                </a:ext>
              </a:extLst>
            </p:cNvPr>
            <p:cNvGrpSpPr/>
            <p:nvPr/>
          </p:nvGrpSpPr>
          <p:grpSpPr>
            <a:xfrm rot="14621625">
              <a:off x="6176272" y="2046428"/>
              <a:ext cx="710830" cy="710830"/>
              <a:chOff x="857250" y="1893093"/>
              <a:chExt cx="864394" cy="864394"/>
            </a:xfrm>
          </p:grpSpPr>
          <p:sp>
            <p:nvSpPr>
              <p:cNvPr id="6" name="弧形 5">
                <a:extLst>
                  <a:ext uri="{FF2B5EF4-FFF2-40B4-BE49-F238E27FC236}">
                    <a16:creationId xmlns:a16="http://schemas.microsoft.com/office/drawing/2014/main" id="{E16B2946-A842-40D6-B33C-8E039BB9EF2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7" name="弧形 6">
                <a:extLst>
                  <a:ext uri="{FF2B5EF4-FFF2-40B4-BE49-F238E27FC236}">
                    <a16:creationId xmlns:a16="http://schemas.microsoft.com/office/drawing/2014/main" id="{6AEB82F3-6119-4E72-901D-3A8C1357D4BF}"/>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8" name="直接连接符 7">
            <a:extLst>
              <a:ext uri="{FF2B5EF4-FFF2-40B4-BE49-F238E27FC236}">
                <a16:creationId xmlns:a16="http://schemas.microsoft.com/office/drawing/2014/main" id="{3293749D-D349-4BF4-BE03-BFDD2F7A3452}"/>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5AA8DA4-CA33-4996-9B9C-A413E4BB29C2}"/>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国际责任 大国担当</a:t>
            </a:r>
          </a:p>
        </p:txBody>
      </p:sp>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5">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sp>
        <p:nvSpPr>
          <p:cNvPr id="26" name="矩形: 对角圆角 25">
            <a:extLst>
              <a:ext uri="{FF2B5EF4-FFF2-40B4-BE49-F238E27FC236}">
                <a16:creationId xmlns:a16="http://schemas.microsoft.com/office/drawing/2014/main" id="{32C53A36-6544-48AC-849A-3ABFDB4D0444}"/>
              </a:ext>
            </a:extLst>
          </p:cNvPr>
          <p:cNvSpPr/>
          <p:nvPr/>
        </p:nvSpPr>
        <p:spPr>
          <a:xfrm>
            <a:off x="5190608" y="3323970"/>
            <a:ext cx="5893375" cy="2346032"/>
          </a:xfrm>
          <a:prstGeom prst="round2DiagRect">
            <a:avLst/>
          </a:prstGeom>
          <a:solidFill>
            <a:schemeClr val="bg1"/>
          </a:solidFill>
          <a:effectLst>
            <a:outerShdw blurRad="50800" dist="38100" dir="5400000" algn="t" rotWithShape="0">
              <a:prstClr val="black">
                <a:alpha val="40000"/>
              </a:prstClr>
            </a:outerShdw>
          </a:effectLst>
        </p:spPr>
        <p:txBody>
          <a:bodyPr wrap="square">
            <a:spAutoFit/>
          </a:bodyPr>
          <a:lstStyle/>
          <a:p>
            <a:pPr marL="285750" indent="-285750" algn="just">
              <a:lnSpc>
                <a:spcPct val="150000"/>
              </a:lnSpc>
              <a:buFont typeface="Arial" panose="020B0604020202020204" pitchFamily="34" charset="0"/>
              <a:buChar char="•"/>
            </a:pPr>
            <a:r>
              <a:rPr lang="zh-CN" altLang="en-US" b="1" dirty="0"/>
              <a:t>第一，团结合作，携手抗疫。</a:t>
            </a:r>
            <a:endParaRPr lang="en-US" altLang="zh-CN" b="1" dirty="0"/>
          </a:p>
          <a:p>
            <a:pPr marL="285750" indent="-285750" algn="just">
              <a:lnSpc>
                <a:spcPct val="150000"/>
              </a:lnSpc>
              <a:buFont typeface="Arial" panose="020B0604020202020204" pitchFamily="34" charset="0"/>
              <a:buChar char="•"/>
            </a:pPr>
            <a:r>
              <a:rPr lang="zh-CN" altLang="en-US" b="1" dirty="0"/>
              <a:t>第二，加强协调，促进复苏。</a:t>
            </a:r>
            <a:endParaRPr lang="en-US" altLang="zh-CN" b="1" dirty="0"/>
          </a:p>
          <a:p>
            <a:pPr marL="285750" indent="-285750" algn="just">
              <a:lnSpc>
                <a:spcPct val="150000"/>
              </a:lnSpc>
              <a:buFont typeface="Arial" panose="020B0604020202020204" pitchFamily="34" charset="0"/>
              <a:buChar char="•"/>
            </a:pPr>
            <a:r>
              <a:rPr lang="zh-CN" altLang="en-US" b="1" dirty="0"/>
              <a:t>第三，普惠包容，共同发展。</a:t>
            </a:r>
            <a:endParaRPr lang="en-US" altLang="zh-CN" b="1" dirty="0"/>
          </a:p>
          <a:p>
            <a:pPr marL="285750" indent="-285750" algn="just">
              <a:lnSpc>
                <a:spcPct val="150000"/>
              </a:lnSpc>
              <a:buFont typeface="Arial" panose="020B0604020202020204" pitchFamily="34" charset="0"/>
              <a:buChar char="•"/>
            </a:pPr>
            <a:r>
              <a:rPr lang="zh-CN" altLang="en-US" b="1" dirty="0"/>
              <a:t>第四，创新驱动，挖掘动力。</a:t>
            </a:r>
            <a:endParaRPr lang="en-US" altLang="zh-CN" b="1" dirty="0"/>
          </a:p>
          <a:p>
            <a:pPr marL="285750" indent="-285750" algn="just">
              <a:lnSpc>
                <a:spcPct val="150000"/>
              </a:lnSpc>
              <a:buFont typeface="Arial" panose="020B0604020202020204" pitchFamily="34" charset="0"/>
              <a:buChar char="•"/>
            </a:pPr>
            <a:r>
              <a:rPr lang="zh-CN" altLang="en-US" b="1" dirty="0"/>
              <a:t>第五，和谐共生，绿色永续。</a:t>
            </a:r>
            <a:endParaRPr lang="zh-CN" altLang="en-US" sz="1600" dirty="0"/>
          </a:p>
        </p:txBody>
      </p:sp>
      <p:sp>
        <p:nvSpPr>
          <p:cNvPr id="33" name="PA-102255">
            <a:extLst>
              <a:ext uri="{FF2B5EF4-FFF2-40B4-BE49-F238E27FC236}">
                <a16:creationId xmlns:a16="http://schemas.microsoft.com/office/drawing/2014/main" id="{2FA85DF9-2312-485E-8386-0C13805287A4}"/>
              </a:ext>
            </a:extLst>
          </p:cNvPr>
          <p:cNvSpPr/>
          <p:nvPr>
            <p:custDataLst>
              <p:tags r:id="rId1"/>
            </p:custDataLst>
          </p:nvPr>
        </p:nvSpPr>
        <p:spPr>
          <a:xfrm>
            <a:off x="5190608" y="2784118"/>
            <a:ext cx="4243128" cy="475640"/>
          </a:xfrm>
          <a:prstGeom prst="roundRect">
            <a:avLst>
              <a:gd name="adj" fmla="val 50000"/>
            </a:avLst>
          </a:prstGeom>
          <a:solidFill>
            <a:schemeClr val="accent2"/>
          </a:solidFill>
          <a:ln w="9" cap="flat">
            <a:noFill/>
            <a:prstDash val="solid"/>
            <a:miter lim="800000"/>
          </a:ln>
          <a:effectLst>
            <a:outerShdw blurRad="50800" dist="38100" dir="8100000" algn="tr" rotWithShape="0">
              <a:prstClr val="black">
                <a:alpha val="40000"/>
              </a:prstClr>
            </a:outerShdw>
          </a:effectLst>
        </p:spPr>
        <p:txBody>
          <a:bodyPr vert="horz" wrap="square" lIns="121917" tIns="60958" rIns="121917" bIns="60958" numCol="1" anchor="ctr" anchorCtr="0" compatLnSpc="1"/>
          <a:lstStyle/>
          <a:p>
            <a:pPr algn="ctr">
              <a:defRPr/>
            </a:pPr>
            <a:r>
              <a:rPr lang="zh-CN" altLang="en-US" sz="2000" b="1" kern="0" spc="300" dirty="0">
                <a:solidFill>
                  <a:schemeClr val="bg1"/>
                </a:solidFill>
                <a:latin typeface="+mj-ea"/>
                <a:ea typeface="+mj-ea"/>
                <a:cs typeface="+mn-ea"/>
              </a:rPr>
              <a:t>习近平总书记提出的</a:t>
            </a:r>
            <a:r>
              <a:rPr lang="en-US" altLang="zh-CN" sz="2000" b="1" kern="0" spc="300" dirty="0">
                <a:solidFill>
                  <a:schemeClr val="bg1"/>
                </a:solidFill>
                <a:latin typeface="+mj-ea"/>
                <a:ea typeface="+mj-ea"/>
                <a:cs typeface="+mn-ea"/>
              </a:rPr>
              <a:t>5</a:t>
            </a:r>
            <a:r>
              <a:rPr lang="zh-CN" altLang="en-US" sz="2000" b="1" kern="0" spc="300" dirty="0">
                <a:solidFill>
                  <a:schemeClr val="bg1"/>
                </a:solidFill>
                <a:latin typeface="+mj-ea"/>
                <a:ea typeface="+mj-ea"/>
                <a:cs typeface="+mn-ea"/>
              </a:rPr>
              <a:t>点建议</a:t>
            </a:r>
          </a:p>
        </p:txBody>
      </p:sp>
      <p:pic>
        <p:nvPicPr>
          <p:cNvPr id="10" name="图片 9">
            <a:extLst>
              <a:ext uri="{FF2B5EF4-FFF2-40B4-BE49-F238E27FC236}">
                <a16:creationId xmlns:a16="http://schemas.microsoft.com/office/drawing/2014/main" id="{4BC1556B-CB58-4DB8-B12F-803A9558F2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541" y="1446795"/>
            <a:ext cx="3834307" cy="2804724"/>
          </a:xfrm>
          <a:prstGeom prst="rect">
            <a:avLst/>
          </a:prstGeom>
        </p:spPr>
      </p:pic>
      <p:sp>
        <p:nvSpPr>
          <p:cNvPr id="36" name="文本框 35">
            <a:extLst>
              <a:ext uri="{FF2B5EF4-FFF2-40B4-BE49-F238E27FC236}">
                <a16:creationId xmlns:a16="http://schemas.microsoft.com/office/drawing/2014/main" id="{8DE31256-162E-406D-8AE1-6065B4E6BEBB}"/>
              </a:ext>
            </a:extLst>
          </p:cNvPr>
          <p:cNvSpPr txBox="1"/>
          <p:nvPr/>
        </p:nvSpPr>
        <p:spPr>
          <a:xfrm>
            <a:off x="573709" y="4403236"/>
            <a:ext cx="4374211" cy="923330"/>
          </a:xfrm>
          <a:prstGeom prst="rect">
            <a:avLst/>
          </a:prstGeom>
          <a:noFill/>
        </p:spPr>
        <p:txBody>
          <a:bodyPr wrap="square">
            <a:spAutoFit/>
          </a:bodyPr>
          <a:lstStyle/>
          <a:p>
            <a:r>
              <a:rPr lang="en-US" altLang="zh-CN" b="1" i="0" dirty="0">
                <a:solidFill>
                  <a:srgbClr val="888888"/>
                </a:solidFill>
                <a:effectLst/>
                <a:latin typeface="-apple-system"/>
              </a:rPr>
              <a:t>10</a:t>
            </a:r>
            <a:r>
              <a:rPr lang="zh-CN" altLang="en-US" b="1" i="0" dirty="0">
                <a:solidFill>
                  <a:srgbClr val="888888"/>
                </a:solidFill>
                <a:effectLst/>
                <a:latin typeface="-apple-system"/>
              </a:rPr>
              <a:t>月</a:t>
            </a:r>
            <a:r>
              <a:rPr lang="en-US" altLang="zh-CN" b="1" i="0" dirty="0">
                <a:solidFill>
                  <a:srgbClr val="888888"/>
                </a:solidFill>
                <a:effectLst/>
                <a:latin typeface="-apple-system"/>
              </a:rPr>
              <a:t>30</a:t>
            </a:r>
            <a:r>
              <a:rPr lang="zh-CN" altLang="en-US" b="1" i="0" dirty="0">
                <a:solidFill>
                  <a:srgbClr val="888888"/>
                </a:solidFill>
                <a:effectLst/>
                <a:latin typeface="-apple-system"/>
              </a:rPr>
              <a:t>日，国家主席习近平在北京以视频方式出席二十国集团领导人第十六次峰会第一阶段会议并发表重要讲话。</a:t>
            </a:r>
            <a:endParaRPr lang="en-US" altLang="zh-CN" b="1" i="0" dirty="0">
              <a:solidFill>
                <a:srgbClr val="888888"/>
              </a:solidFill>
              <a:effectLst/>
              <a:latin typeface="-apple-system"/>
            </a:endParaRPr>
          </a:p>
        </p:txBody>
      </p:sp>
      <p:sp>
        <p:nvSpPr>
          <p:cNvPr id="37" name="文本框 36">
            <a:extLst>
              <a:ext uri="{FF2B5EF4-FFF2-40B4-BE49-F238E27FC236}">
                <a16:creationId xmlns:a16="http://schemas.microsoft.com/office/drawing/2014/main" id="{D08A993E-5025-48C8-A051-1BA5B35F04F3}"/>
              </a:ext>
            </a:extLst>
          </p:cNvPr>
          <p:cNvSpPr txBox="1"/>
          <p:nvPr/>
        </p:nvSpPr>
        <p:spPr>
          <a:xfrm>
            <a:off x="5010794" y="1415749"/>
            <a:ext cx="6101080" cy="1323439"/>
          </a:xfrm>
          <a:prstGeom prst="rect">
            <a:avLst/>
          </a:prstGeom>
          <a:noFill/>
        </p:spPr>
        <p:txBody>
          <a:bodyPr wrap="square">
            <a:spAutoFit/>
          </a:bodyPr>
          <a:lstStyle/>
          <a:p>
            <a:r>
              <a:rPr lang="zh-CN" altLang="en-US" sz="2000" b="1" i="0" dirty="0">
                <a:solidFill>
                  <a:srgbClr val="333333"/>
                </a:solidFill>
                <a:effectLst/>
                <a:latin typeface="-apple-system"/>
              </a:rPr>
              <a:t>         面对世界百年未有之大变局和世纪疫情，二十国集团作为国际经济合作主要论坛，要负起应有责任，为了人类未来、人民福祉，坚持开放包容、合作共赢，践行真正的多边主义，推动构建人类命运共同体。</a:t>
            </a:r>
            <a:endParaRPr lang="zh-CN" altLang="en-US" sz="2000" b="1" dirty="0"/>
          </a:p>
        </p:txBody>
      </p:sp>
    </p:spTree>
    <p:extLst>
      <p:ext uri="{BB962C8B-B14F-4D97-AF65-F5344CB8AC3E}">
        <p14:creationId xmlns:p14="http://schemas.microsoft.com/office/powerpoint/2010/main" val="15127227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750"/>
                                        <p:tgtEl>
                                          <p:spTgt spid="33"/>
                                        </p:tgtEl>
                                      </p:cBhvr>
                                    </p:animEffect>
                                    <p:anim calcmode="lin" valueType="num">
                                      <p:cBhvr>
                                        <p:cTn id="14" dur="750" fill="hold"/>
                                        <p:tgtEl>
                                          <p:spTgt spid="33"/>
                                        </p:tgtEl>
                                        <p:attrNameLst>
                                          <p:attrName>ppt_x</p:attrName>
                                        </p:attrNameLst>
                                      </p:cBhvr>
                                      <p:tavLst>
                                        <p:tav tm="0">
                                          <p:val>
                                            <p:strVal val="#ppt_x"/>
                                          </p:val>
                                        </p:tav>
                                        <p:tav tm="100000">
                                          <p:val>
                                            <p:strVal val="#ppt_x"/>
                                          </p:val>
                                        </p:tav>
                                      </p:tavLst>
                                    </p:anim>
                                    <p:anim calcmode="lin" valueType="num">
                                      <p:cBhvr>
                                        <p:cTn id="15" dur="75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8B419EEC-B1B2-40D7-B71B-EB66F6C2F546}"/>
              </a:ext>
            </a:extLst>
          </p:cNvPr>
          <p:cNvGrpSpPr/>
          <p:nvPr/>
        </p:nvGrpSpPr>
        <p:grpSpPr>
          <a:xfrm>
            <a:off x="504343" y="361243"/>
            <a:ext cx="657016" cy="657016"/>
            <a:chOff x="6176272" y="2046428"/>
            <a:chExt cx="710830" cy="710830"/>
          </a:xfrm>
        </p:grpSpPr>
        <p:sp>
          <p:nvSpPr>
            <p:cNvPr id="4" name="椭圆 3">
              <a:extLst>
                <a:ext uri="{FF2B5EF4-FFF2-40B4-BE49-F238E27FC236}">
                  <a16:creationId xmlns:a16="http://schemas.microsoft.com/office/drawing/2014/main" id="{F5879B45-8716-47FF-BEA8-2559EE5D6D48}"/>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01</a:t>
              </a:r>
              <a:endParaRPr lang="zh-CN" altLang="en-US" sz="2400" dirty="0">
                <a:latin typeface="+mn-ea"/>
              </a:endParaRPr>
            </a:p>
          </p:txBody>
        </p:sp>
        <p:grpSp>
          <p:nvGrpSpPr>
            <p:cNvPr id="5" name="组合 4">
              <a:extLst>
                <a:ext uri="{FF2B5EF4-FFF2-40B4-BE49-F238E27FC236}">
                  <a16:creationId xmlns:a16="http://schemas.microsoft.com/office/drawing/2014/main" id="{08BA4D91-FD7A-4740-B982-CE8FC919E5D9}"/>
                </a:ext>
              </a:extLst>
            </p:cNvPr>
            <p:cNvGrpSpPr/>
            <p:nvPr/>
          </p:nvGrpSpPr>
          <p:grpSpPr>
            <a:xfrm rot="14621625">
              <a:off x="6176272" y="2046428"/>
              <a:ext cx="710830" cy="710830"/>
              <a:chOff x="857250" y="1893093"/>
              <a:chExt cx="864394" cy="864394"/>
            </a:xfrm>
          </p:grpSpPr>
          <p:sp>
            <p:nvSpPr>
              <p:cNvPr id="6" name="弧形 5">
                <a:extLst>
                  <a:ext uri="{FF2B5EF4-FFF2-40B4-BE49-F238E27FC236}">
                    <a16:creationId xmlns:a16="http://schemas.microsoft.com/office/drawing/2014/main" id="{E16B2946-A842-40D6-B33C-8E039BB9EF2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7" name="弧形 6">
                <a:extLst>
                  <a:ext uri="{FF2B5EF4-FFF2-40B4-BE49-F238E27FC236}">
                    <a16:creationId xmlns:a16="http://schemas.microsoft.com/office/drawing/2014/main" id="{6AEB82F3-6119-4E72-901D-3A8C1357D4BF}"/>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8" name="直接连接符 7">
            <a:extLst>
              <a:ext uri="{FF2B5EF4-FFF2-40B4-BE49-F238E27FC236}">
                <a16:creationId xmlns:a16="http://schemas.microsoft.com/office/drawing/2014/main" id="{3293749D-D349-4BF4-BE03-BFDD2F7A3452}"/>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5AA8DA4-CA33-4996-9B9C-A413E4BB29C2}"/>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国际责任 大国担当</a:t>
            </a:r>
          </a:p>
        </p:txBody>
      </p:sp>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sp>
        <p:nvSpPr>
          <p:cNvPr id="26" name="矩形: 对角圆角 25">
            <a:extLst>
              <a:ext uri="{FF2B5EF4-FFF2-40B4-BE49-F238E27FC236}">
                <a16:creationId xmlns:a16="http://schemas.microsoft.com/office/drawing/2014/main" id="{32C53A36-6544-48AC-849A-3ABFDB4D0444}"/>
              </a:ext>
            </a:extLst>
          </p:cNvPr>
          <p:cNvSpPr/>
          <p:nvPr/>
        </p:nvSpPr>
        <p:spPr>
          <a:xfrm>
            <a:off x="4789164" y="1378234"/>
            <a:ext cx="7018443" cy="4548409"/>
          </a:xfrm>
          <a:prstGeom prst="round2DiagRect">
            <a:avLst/>
          </a:prstGeom>
          <a:solidFill>
            <a:schemeClr val="bg1"/>
          </a:solidFill>
          <a:effectLst>
            <a:outerShdw blurRad="50800" dist="38100" dir="5400000" algn="t" rotWithShape="0">
              <a:prstClr val="black">
                <a:alpha val="40000"/>
              </a:prstClr>
            </a:outerShdw>
          </a:effectLst>
        </p:spPr>
        <p:txBody>
          <a:bodyPr wrap="square">
            <a:spAutoFit/>
          </a:bodyPr>
          <a:lstStyle/>
          <a:p>
            <a:pPr marL="285750" indent="-285750" algn="just">
              <a:lnSpc>
                <a:spcPct val="150000"/>
              </a:lnSpc>
              <a:buFont typeface="Arial" panose="020B0604020202020204" pitchFamily="34" charset="0"/>
              <a:buChar char="•"/>
            </a:pPr>
            <a:r>
              <a:rPr lang="zh-CN" altLang="en-US" sz="1600" b="1" dirty="0"/>
              <a:t>习近平指出，当前，中美发展都处在关键阶段，人类的“地球村”也面临诸多挑战。中美作为世界前两大经济体和联合国安理会常任理事国，应该加强沟通和合作，既办好我们各自国内的事情，又承担起应尽的国际责任，共同推进人类和平与发展的崇高事业。这是中美两国和世界各国人民的共同愿景，也是中美两国领导人的共同使命。</a:t>
            </a:r>
          </a:p>
          <a:p>
            <a:pPr marL="285750" indent="-285750" algn="just">
              <a:lnSpc>
                <a:spcPct val="150000"/>
              </a:lnSpc>
              <a:buFont typeface="Arial" panose="020B0604020202020204" pitchFamily="34" charset="0"/>
              <a:buChar char="•"/>
            </a:pPr>
            <a:r>
              <a:rPr lang="zh-CN" altLang="en-US" sz="1600" b="1" dirty="0"/>
              <a:t>习近平强调，推动中美各自发展，维护和平稳定的国际环境，包括有效应对气变、新冠肺炎疫情在内的全球性挑战，都需要一个健康稳定的中美关系。中美应该相互尊重、和平共处、合作共赢。我愿同总统先生一道，形成共识，积极行动，引领中美关系积极向前发展。这是造福两国人民的需要，也是国际社会的期待。</a:t>
            </a:r>
          </a:p>
        </p:txBody>
      </p:sp>
      <p:sp>
        <p:nvSpPr>
          <p:cNvPr id="36" name="文本框 35">
            <a:extLst>
              <a:ext uri="{FF2B5EF4-FFF2-40B4-BE49-F238E27FC236}">
                <a16:creationId xmlns:a16="http://schemas.microsoft.com/office/drawing/2014/main" id="{8DE31256-162E-406D-8AE1-6065B4E6BEBB}"/>
              </a:ext>
            </a:extLst>
          </p:cNvPr>
          <p:cNvSpPr txBox="1"/>
          <p:nvPr/>
        </p:nvSpPr>
        <p:spPr>
          <a:xfrm>
            <a:off x="573709" y="4403236"/>
            <a:ext cx="4215455" cy="646331"/>
          </a:xfrm>
          <a:prstGeom prst="rect">
            <a:avLst/>
          </a:prstGeom>
          <a:noFill/>
        </p:spPr>
        <p:txBody>
          <a:bodyPr wrap="square">
            <a:spAutoFit/>
          </a:bodyPr>
          <a:lstStyle/>
          <a:p>
            <a:r>
              <a:rPr lang="en-US" altLang="zh-CN" b="1" i="0" dirty="0">
                <a:solidFill>
                  <a:srgbClr val="888888"/>
                </a:solidFill>
                <a:effectLst/>
                <a:latin typeface="-apple-system"/>
              </a:rPr>
              <a:t>11</a:t>
            </a:r>
            <a:r>
              <a:rPr lang="zh-CN" altLang="en-US" b="1" i="0" dirty="0">
                <a:solidFill>
                  <a:srgbClr val="888888"/>
                </a:solidFill>
                <a:effectLst/>
                <a:latin typeface="-apple-system"/>
              </a:rPr>
              <a:t>月</a:t>
            </a:r>
            <a:r>
              <a:rPr lang="en-US" altLang="zh-CN" b="1" i="0" dirty="0">
                <a:solidFill>
                  <a:srgbClr val="888888"/>
                </a:solidFill>
                <a:effectLst/>
                <a:latin typeface="-apple-system"/>
              </a:rPr>
              <a:t>16</a:t>
            </a:r>
            <a:r>
              <a:rPr lang="zh-CN" altLang="en-US" b="1" i="0" dirty="0">
                <a:solidFill>
                  <a:srgbClr val="888888"/>
                </a:solidFill>
                <a:effectLst/>
                <a:latin typeface="-apple-system"/>
              </a:rPr>
              <a:t>日上午，国家主席习近平在北京同美国总统拜登举行视频会晤。</a:t>
            </a:r>
          </a:p>
        </p:txBody>
      </p:sp>
      <p:pic>
        <p:nvPicPr>
          <p:cNvPr id="11" name="图片 10">
            <a:extLst>
              <a:ext uri="{FF2B5EF4-FFF2-40B4-BE49-F238E27FC236}">
                <a16:creationId xmlns:a16="http://schemas.microsoft.com/office/drawing/2014/main" id="{C57E04E9-71CD-40EB-B92C-9CE323124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719239"/>
            <a:ext cx="3826848" cy="2595299"/>
          </a:xfrm>
          <a:prstGeom prst="rect">
            <a:avLst/>
          </a:prstGeom>
        </p:spPr>
      </p:pic>
    </p:spTree>
    <p:extLst>
      <p:ext uri="{BB962C8B-B14F-4D97-AF65-F5344CB8AC3E}">
        <p14:creationId xmlns:p14="http://schemas.microsoft.com/office/powerpoint/2010/main" val="40116568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a:extLst>
              <a:ext uri="{FF2B5EF4-FFF2-40B4-BE49-F238E27FC236}">
                <a16:creationId xmlns:a16="http://schemas.microsoft.com/office/drawing/2014/main" id="{C6807D3A-3593-46C5-9AA7-C6B56E729D92}"/>
              </a:ext>
            </a:extLst>
          </p:cNvPr>
          <p:cNvPicPr>
            <a:picLocks noChangeAspect="1"/>
          </p:cNvPicPr>
          <p:nvPr/>
        </p:nvPicPr>
        <p:blipFill rotWithShape="1">
          <a:blip r:embed="rId9">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grpSp>
        <p:nvGrpSpPr>
          <p:cNvPr id="5" name="组合 4">
            <a:extLst>
              <a:ext uri="{FF2B5EF4-FFF2-40B4-BE49-F238E27FC236}">
                <a16:creationId xmlns:a16="http://schemas.microsoft.com/office/drawing/2014/main" id="{AC08D647-90F6-4991-BDB4-60C6A33B9D4C}"/>
              </a:ext>
            </a:extLst>
          </p:cNvPr>
          <p:cNvGrpSpPr/>
          <p:nvPr/>
        </p:nvGrpSpPr>
        <p:grpSpPr>
          <a:xfrm>
            <a:off x="912341" y="1159975"/>
            <a:ext cx="4616194" cy="588326"/>
            <a:chOff x="912341" y="1794703"/>
            <a:chExt cx="4616194" cy="588326"/>
          </a:xfrm>
        </p:grpSpPr>
        <p:grpSp>
          <p:nvGrpSpPr>
            <p:cNvPr id="22" name="PA-1022188">
              <a:extLst>
                <a:ext uri="{FF2B5EF4-FFF2-40B4-BE49-F238E27FC236}">
                  <a16:creationId xmlns:a16="http://schemas.microsoft.com/office/drawing/2014/main" id="{F5FDD556-F82E-49CF-A7DD-F4F6CCC9C3B2}"/>
                </a:ext>
              </a:extLst>
            </p:cNvPr>
            <p:cNvGrpSpPr/>
            <p:nvPr>
              <p:custDataLst>
                <p:tags r:id="rId1"/>
              </p:custDataLst>
            </p:nvPr>
          </p:nvGrpSpPr>
          <p:grpSpPr>
            <a:xfrm>
              <a:off x="912341" y="1812810"/>
              <a:ext cx="4616194" cy="570219"/>
              <a:chOff x="760768" y="1968049"/>
              <a:chExt cx="7057687" cy="628650"/>
            </a:xfrm>
          </p:grpSpPr>
          <p:sp>
            <p:nvSpPr>
              <p:cNvPr id="23" name="PA-平行四边形 5">
                <a:extLst>
                  <a:ext uri="{FF2B5EF4-FFF2-40B4-BE49-F238E27FC236}">
                    <a16:creationId xmlns:a16="http://schemas.microsoft.com/office/drawing/2014/main" id="{F9D4C84F-AC83-43DB-8555-35C5559DD977}"/>
                  </a:ext>
                </a:extLst>
              </p:cNvPr>
              <p:cNvSpPr/>
              <p:nvPr>
                <p:custDataLst>
                  <p:tags r:id="rId3"/>
                </p:custDataLst>
              </p:nvPr>
            </p:nvSpPr>
            <p:spPr>
              <a:xfrm>
                <a:off x="760768" y="2133600"/>
                <a:ext cx="952500" cy="419100"/>
              </a:xfrm>
              <a:prstGeom prst="parallelogram">
                <a:avLst/>
              </a:prstGeom>
              <a:solidFill>
                <a:srgbClr val="B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方正粗黑宋简体" panose="020F0502020204030204"/>
                  <a:ea typeface="方正粗黑宋简体"/>
                  <a:cs typeface="+mn-ea"/>
                  <a:sym typeface="+mn-lt"/>
                </a:endParaRPr>
              </a:p>
            </p:txBody>
          </p:sp>
          <p:sp>
            <p:nvSpPr>
              <p:cNvPr id="30" name="PA-平行四边形 6">
                <a:extLst>
                  <a:ext uri="{FF2B5EF4-FFF2-40B4-BE49-F238E27FC236}">
                    <a16:creationId xmlns:a16="http://schemas.microsoft.com/office/drawing/2014/main" id="{EC3B7C12-1E3B-40EC-8A34-96E8AC41AE50}"/>
                  </a:ext>
                </a:extLst>
              </p:cNvPr>
              <p:cNvSpPr/>
              <p:nvPr>
                <p:custDataLst>
                  <p:tags r:id="rId4"/>
                </p:custDataLst>
              </p:nvPr>
            </p:nvSpPr>
            <p:spPr>
              <a:xfrm>
                <a:off x="5811855" y="2177600"/>
                <a:ext cx="2006600" cy="419099"/>
              </a:xfrm>
              <a:prstGeom prst="parallelogram">
                <a:avLst/>
              </a:prstGeom>
              <a:solidFill>
                <a:srgbClr val="B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方正粗黑宋简体" panose="020F0502020204030204"/>
                  <a:ea typeface="方正粗黑宋简体"/>
                  <a:cs typeface="+mn-ea"/>
                  <a:sym typeface="+mn-lt"/>
                </a:endParaRPr>
              </a:p>
            </p:txBody>
          </p:sp>
          <p:sp>
            <p:nvSpPr>
              <p:cNvPr id="31" name="PA-平行四边形 7">
                <a:extLst>
                  <a:ext uri="{FF2B5EF4-FFF2-40B4-BE49-F238E27FC236}">
                    <a16:creationId xmlns:a16="http://schemas.microsoft.com/office/drawing/2014/main" id="{4B6533C5-3FA2-4855-837E-2CFF2923DCC6}"/>
                  </a:ext>
                </a:extLst>
              </p:cNvPr>
              <p:cNvSpPr/>
              <p:nvPr>
                <p:custDataLst>
                  <p:tags r:id="rId5"/>
                </p:custDataLst>
              </p:nvPr>
            </p:nvSpPr>
            <p:spPr>
              <a:xfrm>
                <a:off x="1112867" y="1968049"/>
                <a:ext cx="6155454" cy="524072"/>
              </a:xfrm>
              <a:prstGeom prst="parallelogram">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方正粗黑宋简体" panose="020F0502020204030204"/>
                  <a:ea typeface="方正粗黑宋简体"/>
                  <a:cs typeface="+mn-ea"/>
                  <a:sym typeface="+mn-lt"/>
                </a:endParaRPr>
              </a:p>
            </p:txBody>
          </p:sp>
        </p:grpSp>
        <p:sp>
          <p:nvSpPr>
            <p:cNvPr id="49" name="PA-1022190">
              <a:extLst>
                <a:ext uri="{FF2B5EF4-FFF2-40B4-BE49-F238E27FC236}">
                  <a16:creationId xmlns:a16="http://schemas.microsoft.com/office/drawing/2014/main" id="{7F4E5BAE-715D-434A-8B5C-1DF12DB9A354}"/>
                </a:ext>
              </a:extLst>
            </p:cNvPr>
            <p:cNvSpPr txBox="1">
              <a:spLocks noChangeArrowheads="1"/>
            </p:cNvSpPr>
            <p:nvPr>
              <p:custDataLst>
                <p:tags r:id="rId2"/>
              </p:custDataLst>
            </p:nvPr>
          </p:nvSpPr>
          <p:spPr bwMode="auto">
            <a:xfrm>
              <a:off x="1331585" y="1794703"/>
              <a:ext cx="3858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ctr">
                <a:defRPr/>
              </a:pPr>
              <a:r>
                <a:rPr lang="zh-CN" altLang="en-US" sz="2400" b="1" kern="0" spc="600" dirty="0">
                  <a:solidFill>
                    <a:prstClr val="white"/>
                  </a:solidFill>
                  <a:latin typeface="+mn-ea"/>
                  <a:ea typeface="+mn-ea"/>
                  <a:cs typeface="+mn-ea"/>
                  <a:sym typeface="+mn-lt"/>
                </a:rPr>
                <a:t>人类命运共同体提出</a:t>
              </a:r>
            </a:p>
          </p:txBody>
        </p:sp>
      </p:grpSp>
      <p:grpSp>
        <p:nvGrpSpPr>
          <p:cNvPr id="32" name="组合 31">
            <a:extLst>
              <a:ext uri="{FF2B5EF4-FFF2-40B4-BE49-F238E27FC236}">
                <a16:creationId xmlns:a16="http://schemas.microsoft.com/office/drawing/2014/main" id="{E98504FC-272C-4F23-BFD0-3D3365F132B0}"/>
              </a:ext>
            </a:extLst>
          </p:cNvPr>
          <p:cNvGrpSpPr/>
          <p:nvPr/>
        </p:nvGrpSpPr>
        <p:grpSpPr>
          <a:xfrm>
            <a:off x="504343" y="361243"/>
            <a:ext cx="657016" cy="657016"/>
            <a:chOff x="6176272" y="2046428"/>
            <a:chExt cx="710830" cy="710830"/>
          </a:xfrm>
        </p:grpSpPr>
        <p:sp>
          <p:nvSpPr>
            <p:cNvPr id="35" name="椭圆 34">
              <a:extLst>
                <a:ext uri="{FF2B5EF4-FFF2-40B4-BE49-F238E27FC236}">
                  <a16:creationId xmlns:a16="http://schemas.microsoft.com/office/drawing/2014/main" id="{03A2D2DF-48C7-4918-921B-E563F711BF6C}"/>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01</a:t>
              </a:r>
              <a:endParaRPr lang="zh-CN" altLang="en-US" sz="2400" dirty="0">
                <a:latin typeface="+mn-ea"/>
              </a:endParaRPr>
            </a:p>
          </p:txBody>
        </p:sp>
        <p:grpSp>
          <p:nvGrpSpPr>
            <p:cNvPr id="36" name="组合 35">
              <a:extLst>
                <a:ext uri="{FF2B5EF4-FFF2-40B4-BE49-F238E27FC236}">
                  <a16:creationId xmlns:a16="http://schemas.microsoft.com/office/drawing/2014/main" id="{DC3F1C8B-2A83-4FEF-829D-85A0AC2B7D43}"/>
                </a:ext>
              </a:extLst>
            </p:cNvPr>
            <p:cNvGrpSpPr/>
            <p:nvPr/>
          </p:nvGrpSpPr>
          <p:grpSpPr>
            <a:xfrm rot="14621625">
              <a:off x="6176272" y="2046428"/>
              <a:ext cx="710830" cy="710830"/>
              <a:chOff x="857250" y="1893093"/>
              <a:chExt cx="864394" cy="864394"/>
            </a:xfrm>
          </p:grpSpPr>
          <p:sp>
            <p:nvSpPr>
              <p:cNvPr id="37" name="弧形 36">
                <a:extLst>
                  <a:ext uri="{FF2B5EF4-FFF2-40B4-BE49-F238E27FC236}">
                    <a16:creationId xmlns:a16="http://schemas.microsoft.com/office/drawing/2014/main" id="{0373CE13-4910-43EE-BDA5-2637D262331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38" name="弧形 37">
                <a:extLst>
                  <a:ext uri="{FF2B5EF4-FFF2-40B4-BE49-F238E27FC236}">
                    <a16:creationId xmlns:a16="http://schemas.microsoft.com/office/drawing/2014/main" id="{687EE760-C162-410E-9A3A-C80C1C03DFD8}"/>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39" name="直接连接符 38">
            <a:extLst>
              <a:ext uri="{FF2B5EF4-FFF2-40B4-BE49-F238E27FC236}">
                <a16:creationId xmlns:a16="http://schemas.microsoft.com/office/drawing/2014/main" id="{4995FA88-FED7-4D2E-B72B-A31497EF669A}"/>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984BA91C-F8D9-4AA8-A0D9-93D6DD19E5C8}"/>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大道之行 天下为公</a:t>
            </a:r>
          </a:p>
        </p:txBody>
      </p:sp>
      <p:pic>
        <p:nvPicPr>
          <p:cNvPr id="26" name="图片 25">
            <a:extLst>
              <a:ext uri="{FF2B5EF4-FFF2-40B4-BE49-F238E27FC236}">
                <a16:creationId xmlns:a16="http://schemas.microsoft.com/office/drawing/2014/main" id="{516A4608-B859-4D71-8D3E-061C0D5EAB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8849" y="1086642"/>
            <a:ext cx="4147051" cy="3101994"/>
          </a:xfrm>
          <a:prstGeom prst="rect">
            <a:avLst/>
          </a:prstGeom>
        </p:spPr>
      </p:pic>
      <p:sp>
        <p:nvSpPr>
          <p:cNvPr id="27" name="矩形: 对角圆角 26">
            <a:extLst>
              <a:ext uri="{FF2B5EF4-FFF2-40B4-BE49-F238E27FC236}">
                <a16:creationId xmlns:a16="http://schemas.microsoft.com/office/drawing/2014/main" id="{ECD332B0-A39B-41A8-82E3-D3C0E9C7381E}"/>
              </a:ext>
            </a:extLst>
          </p:cNvPr>
          <p:cNvSpPr/>
          <p:nvPr/>
        </p:nvSpPr>
        <p:spPr>
          <a:xfrm>
            <a:off x="832851" y="1798535"/>
            <a:ext cx="5893375" cy="2346032"/>
          </a:xfrm>
          <a:prstGeom prst="round2DiagRect">
            <a:avLst/>
          </a:prstGeom>
          <a:solidFill>
            <a:schemeClr val="bg1"/>
          </a:solidFill>
          <a:effectLst>
            <a:outerShdw blurRad="50800" dist="38100" dir="5400000" algn="t" rotWithShape="0">
              <a:prstClr val="black">
                <a:alpha val="40000"/>
              </a:prstClr>
            </a:outerShdw>
          </a:effectLst>
        </p:spPr>
        <p:txBody>
          <a:bodyPr wrap="square">
            <a:spAutoFit/>
          </a:bodyPr>
          <a:lstStyle/>
          <a:p>
            <a:pPr marL="285750" indent="-285750" algn="just">
              <a:lnSpc>
                <a:spcPct val="150000"/>
              </a:lnSpc>
              <a:buFont typeface="Arial" panose="020B0604020202020204" pitchFamily="34" charset="0"/>
              <a:buChar char="•"/>
            </a:pPr>
            <a:r>
              <a:rPr lang="en-US" altLang="zh-CN" b="1" dirty="0"/>
              <a:t>2012</a:t>
            </a:r>
            <a:r>
              <a:rPr lang="zh-CN" altLang="en-US" b="1" dirty="0"/>
              <a:t>年</a:t>
            </a:r>
            <a:r>
              <a:rPr lang="en-US" altLang="zh-CN" b="1" dirty="0"/>
              <a:t>11</a:t>
            </a:r>
            <a:r>
              <a:rPr lang="zh-CN" altLang="en-US" b="1" dirty="0"/>
              <a:t>月中共十八大明确提出要倡导“人类命运共同体”意识。习近平就任总书记后首次会见外国人士就表示，国际社会日益成为一个你中有我、我中有你的“命运共同体”，面对世界经济的复杂形势和全球性问题，任何国家都不可能独善其身。</a:t>
            </a:r>
            <a:endParaRPr lang="zh-CN" altLang="en-US" sz="1600" dirty="0"/>
          </a:p>
        </p:txBody>
      </p:sp>
      <p:sp>
        <p:nvSpPr>
          <p:cNvPr id="28" name="矩形 27">
            <a:extLst>
              <a:ext uri="{FF2B5EF4-FFF2-40B4-BE49-F238E27FC236}">
                <a16:creationId xmlns:a16="http://schemas.microsoft.com/office/drawing/2014/main" id="{ED103F4C-742C-49D2-BA75-3380F4821EB8}"/>
              </a:ext>
            </a:extLst>
          </p:cNvPr>
          <p:cNvSpPr/>
          <p:nvPr/>
        </p:nvSpPr>
        <p:spPr>
          <a:xfrm>
            <a:off x="666750" y="4286241"/>
            <a:ext cx="10858500" cy="1497205"/>
          </a:xfrm>
          <a:prstGeom prst="rect">
            <a:avLst/>
          </a:prstGeom>
        </p:spPr>
        <p:txBody>
          <a:bodyPr wrap="square">
            <a:spAutoFit/>
          </a:bodyPr>
          <a:lstStyle/>
          <a:p>
            <a:pPr algn="just">
              <a:lnSpc>
                <a:spcPct val="130000"/>
              </a:lnSpc>
            </a:pPr>
            <a:r>
              <a:rPr lang="zh-CN" altLang="en-US" b="1" dirty="0"/>
              <a:t>       中国共产党坚持独立自主的和平外交政策，坚持和平发展道路，坚持互利共赢的开放战略，统筹国内国际两个大局，积极发展对外关系，努力为我国的改革开放和现代化建设争取有利的国际环境。在国际事务中，坚持正确义利观，维护我国的独立和主权，反对霸权主义和强权政治，维护世界和平，促进人类进步，推动构建人类命运共同体，推动建设持久和平、共同繁荣的和谐世界。         </a:t>
            </a:r>
            <a:r>
              <a:rPr lang="en-US" altLang="zh-CN" b="1" dirty="0"/>
              <a:t>——《</a:t>
            </a:r>
            <a:r>
              <a:rPr lang="zh-CN" altLang="en-US" b="1" dirty="0"/>
              <a:t>中国共产党章程</a:t>
            </a:r>
            <a:r>
              <a:rPr lang="en-US" altLang="zh-CN" b="1" dirty="0"/>
              <a:t>》</a:t>
            </a:r>
            <a:endParaRPr lang="zh-CN" altLang="en-US" b="1" dirty="0"/>
          </a:p>
        </p:txBody>
      </p:sp>
    </p:spTree>
    <p:extLst>
      <p:ext uri="{BB962C8B-B14F-4D97-AF65-F5344CB8AC3E}">
        <p14:creationId xmlns:p14="http://schemas.microsoft.com/office/powerpoint/2010/main" val="4081555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randombar(horizontal)">
                                      <p:cBhvr>
                                        <p:cTn id="11" dur="750"/>
                                        <p:tgtEl>
                                          <p:spTgt spid="27"/>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randombar(horizontal)">
                                      <p:cBhvr>
                                        <p:cTn id="1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4">
            <a:extLst>
              <a:ext uri="{FF2B5EF4-FFF2-40B4-BE49-F238E27FC236}">
                <a16:creationId xmlns:a16="http://schemas.microsoft.com/office/drawing/2014/main" id="{343F706D-2229-409C-9BDA-FD942A7959AF}"/>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32" y="5884614"/>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8B419EEC-B1B2-40D7-B71B-EB66F6C2F546}"/>
              </a:ext>
            </a:extLst>
          </p:cNvPr>
          <p:cNvGrpSpPr/>
          <p:nvPr/>
        </p:nvGrpSpPr>
        <p:grpSpPr>
          <a:xfrm>
            <a:off x="504343" y="361243"/>
            <a:ext cx="657016" cy="657016"/>
            <a:chOff x="6176272" y="2046428"/>
            <a:chExt cx="710830" cy="710830"/>
          </a:xfrm>
        </p:grpSpPr>
        <p:sp>
          <p:nvSpPr>
            <p:cNvPr id="4" name="椭圆 3">
              <a:extLst>
                <a:ext uri="{FF2B5EF4-FFF2-40B4-BE49-F238E27FC236}">
                  <a16:creationId xmlns:a16="http://schemas.microsoft.com/office/drawing/2014/main" id="{F5879B45-8716-47FF-BEA8-2559EE5D6D48}"/>
                </a:ext>
              </a:extLst>
            </p:cNvPr>
            <p:cNvSpPr/>
            <p:nvPr/>
          </p:nvSpPr>
          <p:spPr>
            <a:xfrm>
              <a:off x="6251320" y="2134521"/>
              <a:ext cx="528716" cy="528716"/>
            </a:xfrm>
            <a:prstGeom prst="ellipse">
              <a:avLst/>
            </a:prstGeom>
            <a:solidFill>
              <a:srgbClr val="DF0515"/>
            </a:solidFill>
            <a:ln>
              <a:solidFill>
                <a:srgbClr val="D80A1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5" tIns="45718" rIns="91435" bIns="45718" numCol="1" spcCol="0" rtlCol="0" fromWordArt="0" anchor="ctr" anchorCtr="0" forceAA="0" compatLnSpc="1">
              <a:prstTxWarp prst="textNoShape">
                <a:avLst/>
              </a:prstTxWarp>
              <a:noAutofit/>
            </a:bodyPr>
            <a:lstStyle/>
            <a:p>
              <a:pPr algn="ctr"/>
              <a:r>
                <a:rPr lang="en-US" altLang="zh-CN" sz="2400" dirty="0">
                  <a:latin typeface="+mn-ea"/>
                </a:rPr>
                <a:t>01</a:t>
              </a:r>
              <a:endParaRPr lang="zh-CN" altLang="en-US" sz="2400" dirty="0">
                <a:latin typeface="+mn-ea"/>
              </a:endParaRPr>
            </a:p>
          </p:txBody>
        </p:sp>
        <p:grpSp>
          <p:nvGrpSpPr>
            <p:cNvPr id="5" name="组合 4">
              <a:extLst>
                <a:ext uri="{FF2B5EF4-FFF2-40B4-BE49-F238E27FC236}">
                  <a16:creationId xmlns:a16="http://schemas.microsoft.com/office/drawing/2014/main" id="{08BA4D91-FD7A-4740-B982-CE8FC919E5D9}"/>
                </a:ext>
              </a:extLst>
            </p:cNvPr>
            <p:cNvGrpSpPr/>
            <p:nvPr/>
          </p:nvGrpSpPr>
          <p:grpSpPr>
            <a:xfrm rot="14621625">
              <a:off x="6176272" y="2046428"/>
              <a:ext cx="710830" cy="710830"/>
              <a:chOff x="857250" y="1893093"/>
              <a:chExt cx="864394" cy="864394"/>
            </a:xfrm>
          </p:grpSpPr>
          <p:sp>
            <p:nvSpPr>
              <p:cNvPr id="6" name="弧形 5">
                <a:extLst>
                  <a:ext uri="{FF2B5EF4-FFF2-40B4-BE49-F238E27FC236}">
                    <a16:creationId xmlns:a16="http://schemas.microsoft.com/office/drawing/2014/main" id="{E16B2946-A842-40D6-B33C-8E039BB9EF24}"/>
                  </a:ext>
                </a:extLst>
              </p:cNvPr>
              <p:cNvSpPr/>
              <p:nvPr/>
            </p:nvSpPr>
            <p:spPr>
              <a:xfrm>
                <a:off x="857250" y="1893093"/>
                <a:ext cx="864394" cy="864394"/>
              </a:xfrm>
              <a:prstGeom prst="arc">
                <a:avLst>
                  <a:gd name="adj1" fmla="val 3406397"/>
                  <a:gd name="adj2" fmla="val 20528884"/>
                </a:avLst>
              </a:prstGeom>
              <a:ln>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sp>
            <p:nvSpPr>
              <p:cNvPr id="7" name="弧形 6">
                <a:extLst>
                  <a:ext uri="{FF2B5EF4-FFF2-40B4-BE49-F238E27FC236}">
                    <a16:creationId xmlns:a16="http://schemas.microsoft.com/office/drawing/2014/main" id="{6AEB82F3-6119-4E72-901D-3A8C1357D4BF}"/>
                  </a:ext>
                </a:extLst>
              </p:cNvPr>
              <p:cNvSpPr/>
              <p:nvPr/>
            </p:nvSpPr>
            <p:spPr>
              <a:xfrm>
                <a:off x="857250" y="1893093"/>
                <a:ext cx="864394" cy="864394"/>
              </a:xfrm>
              <a:prstGeom prst="arc">
                <a:avLst>
                  <a:gd name="adj1" fmla="val 7448849"/>
                  <a:gd name="adj2" fmla="val 17571339"/>
                </a:avLst>
              </a:prstGeom>
              <a:ln w="76200">
                <a:solidFill>
                  <a:srgbClr val="D80A1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latin typeface="+mn-ea"/>
                </a:endParaRPr>
              </a:p>
            </p:txBody>
          </p:sp>
        </p:grpSp>
      </p:grpSp>
      <p:cxnSp>
        <p:nvCxnSpPr>
          <p:cNvPr id="8" name="直接连接符 7">
            <a:extLst>
              <a:ext uri="{FF2B5EF4-FFF2-40B4-BE49-F238E27FC236}">
                <a16:creationId xmlns:a16="http://schemas.microsoft.com/office/drawing/2014/main" id="{3293749D-D349-4BF4-BE03-BFDD2F7A3452}"/>
              </a:ext>
            </a:extLst>
          </p:cNvPr>
          <p:cNvCxnSpPr>
            <a:cxnSpLocks/>
          </p:cNvCxnSpPr>
          <p:nvPr/>
        </p:nvCxnSpPr>
        <p:spPr>
          <a:xfrm flipH="1" flipV="1">
            <a:off x="1062400" y="931357"/>
            <a:ext cx="7074896" cy="7406"/>
          </a:xfrm>
          <a:prstGeom prst="line">
            <a:avLst/>
          </a:prstGeom>
          <a:ln w="76200">
            <a:solidFill>
              <a:srgbClr val="E95B53"/>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5AA8DA4-CA33-4996-9B9C-A413E4BB29C2}"/>
              </a:ext>
            </a:extLst>
          </p:cNvPr>
          <p:cNvSpPr/>
          <p:nvPr/>
        </p:nvSpPr>
        <p:spPr>
          <a:xfrm>
            <a:off x="1402763" y="422527"/>
            <a:ext cx="5438619" cy="461665"/>
          </a:xfrm>
          <a:prstGeom prst="rect">
            <a:avLst/>
          </a:prstGeom>
        </p:spPr>
        <p:txBody>
          <a:bodyPr wrap="square">
            <a:spAutoFit/>
          </a:bodyPr>
          <a:lstStyle/>
          <a:p>
            <a:r>
              <a:rPr lang="zh-CN" altLang="en-US" sz="2400" b="1" spc="600" dirty="0">
                <a:latin typeface="思源黑体 CN Bold" panose="020B0800000000000000" pitchFamily="34" charset="-122"/>
                <a:ea typeface="思源黑体 CN Bold" panose="020B0800000000000000" pitchFamily="34" charset="-122"/>
              </a:rPr>
              <a:t>大道之行 天下为公</a:t>
            </a:r>
          </a:p>
        </p:txBody>
      </p:sp>
      <p:pic>
        <p:nvPicPr>
          <p:cNvPr id="25" name="图片 24">
            <a:extLst>
              <a:ext uri="{FF2B5EF4-FFF2-40B4-BE49-F238E27FC236}">
                <a16:creationId xmlns:a16="http://schemas.microsoft.com/office/drawing/2014/main" id="{2436EEC0-6566-476B-8599-1D717AC42593}"/>
              </a:ext>
            </a:extLst>
          </p:cNvPr>
          <p:cNvPicPr>
            <a:picLocks noChangeAspect="1"/>
          </p:cNvPicPr>
          <p:nvPr/>
        </p:nvPicPr>
        <p:blipFill rotWithShape="1">
          <a:blip r:embed="rId4">
            <a:extLst>
              <a:ext uri="{28A0092B-C50C-407E-A947-70E740481C1C}">
                <a14:useLocalDpi xmlns:a14="http://schemas.microsoft.com/office/drawing/2010/main" val="0"/>
              </a:ext>
            </a:extLst>
          </a:blip>
          <a:srcRect l="69255" b="66944"/>
          <a:stretch/>
        </p:blipFill>
        <p:spPr>
          <a:xfrm>
            <a:off x="8439150" y="1"/>
            <a:ext cx="3746552" cy="2266950"/>
          </a:xfrm>
          <a:prstGeom prst="rect">
            <a:avLst/>
          </a:prstGeom>
        </p:spPr>
      </p:pic>
      <p:pic>
        <p:nvPicPr>
          <p:cNvPr id="19" name="图片 18">
            <a:extLst>
              <a:ext uri="{FF2B5EF4-FFF2-40B4-BE49-F238E27FC236}">
                <a16:creationId xmlns:a16="http://schemas.microsoft.com/office/drawing/2014/main" id="{541D658F-499F-4161-8498-FF9D843A4A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5562" y="1676334"/>
            <a:ext cx="3804625" cy="1937992"/>
          </a:xfrm>
          <a:prstGeom prst="rect">
            <a:avLst/>
          </a:prstGeom>
          <a:effectLst>
            <a:softEdge rad="63500"/>
          </a:effectLst>
        </p:spPr>
      </p:pic>
      <p:pic>
        <p:nvPicPr>
          <p:cNvPr id="20" name="图片 19">
            <a:extLst>
              <a:ext uri="{FF2B5EF4-FFF2-40B4-BE49-F238E27FC236}">
                <a16:creationId xmlns:a16="http://schemas.microsoft.com/office/drawing/2014/main" id="{7CE47F73-CF9F-476A-A5E8-764DE09F26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3105" y="1664713"/>
            <a:ext cx="2575288" cy="1931466"/>
          </a:xfrm>
          <a:prstGeom prst="rect">
            <a:avLst/>
          </a:prstGeom>
          <a:effectLst>
            <a:softEdge rad="63500"/>
          </a:effectLst>
        </p:spPr>
      </p:pic>
      <p:pic>
        <p:nvPicPr>
          <p:cNvPr id="21" name="图片 20">
            <a:extLst>
              <a:ext uri="{FF2B5EF4-FFF2-40B4-BE49-F238E27FC236}">
                <a16:creationId xmlns:a16="http://schemas.microsoft.com/office/drawing/2014/main" id="{E8550A9C-C4DB-4927-B688-44BF0AE273EC}"/>
              </a:ext>
            </a:extLst>
          </p:cNvPr>
          <p:cNvPicPr>
            <a:picLocks noChangeAspect="1"/>
          </p:cNvPicPr>
          <p:nvPr/>
        </p:nvPicPr>
        <p:blipFill>
          <a:blip r:embed="rId7"/>
          <a:stretch>
            <a:fillRect/>
          </a:stretch>
        </p:blipFill>
        <p:spPr>
          <a:xfrm>
            <a:off x="993105" y="3607800"/>
            <a:ext cx="3038939" cy="1636582"/>
          </a:xfrm>
          <a:prstGeom prst="rect">
            <a:avLst/>
          </a:prstGeom>
          <a:effectLst>
            <a:softEdge rad="63500"/>
          </a:effectLst>
        </p:spPr>
      </p:pic>
      <p:pic>
        <p:nvPicPr>
          <p:cNvPr id="22" name="图片 21">
            <a:extLst>
              <a:ext uri="{FF2B5EF4-FFF2-40B4-BE49-F238E27FC236}">
                <a16:creationId xmlns:a16="http://schemas.microsoft.com/office/drawing/2014/main" id="{77178D57-B84A-4DDD-AEAC-FCFC20274498}"/>
              </a:ext>
            </a:extLst>
          </p:cNvPr>
          <p:cNvPicPr>
            <a:picLocks noChangeAspect="1"/>
          </p:cNvPicPr>
          <p:nvPr/>
        </p:nvPicPr>
        <p:blipFill>
          <a:blip r:embed="rId8"/>
          <a:stretch>
            <a:fillRect/>
          </a:stretch>
        </p:blipFill>
        <p:spPr>
          <a:xfrm>
            <a:off x="4431329" y="3625947"/>
            <a:ext cx="2749167" cy="1603712"/>
          </a:xfrm>
          <a:prstGeom prst="rect">
            <a:avLst/>
          </a:prstGeom>
          <a:effectLst>
            <a:softEdge rad="63500"/>
          </a:effectLst>
        </p:spPr>
      </p:pic>
      <p:pic>
        <p:nvPicPr>
          <p:cNvPr id="23" name="图片 22">
            <a:extLst>
              <a:ext uri="{FF2B5EF4-FFF2-40B4-BE49-F238E27FC236}">
                <a16:creationId xmlns:a16="http://schemas.microsoft.com/office/drawing/2014/main" id="{594891BF-67EA-49AF-8C2C-5E8DD6044F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2208" y="938763"/>
            <a:ext cx="2839382" cy="5492689"/>
          </a:xfrm>
          <a:prstGeom prst="rect">
            <a:avLst/>
          </a:prstGeom>
          <a:effectLst>
            <a:softEdge rad="63500"/>
          </a:effectLst>
        </p:spPr>
      </p:pic>
      <p:sp>
        <p:nvSpPr>
          <p:cNvPr id="27" name="文本框 26">
            <a:extLst>
              <a:ext uri="{FF2B5EF4-FFF2-40B4-BE49-F238E27FC236}">
                <a16:creationId xmlns:a16="http://schemas.microsoft.com/office/drawing/2014/main" id="{C53DBA7E-35E7-4BA0-8EC8-35B85A75B656}"/>
              </a:ext>
            </a:extLst>
          </p:cNvPr>
          <p:cNvSpPr txBox="1"/>
          <p:nvPr/>
        </p:nvSpPr>
        <p:spPr>
          <a:xfrm>
            <a:off x="360170" y="1079938"/>
            <a:ext cx="7523804" cy="584775"/>
          </a:xfrm>
          <a:prstGeom prst="rect">
            <a:avLst/>
          </a:prstGeom>
          <a:noFill/>
        </p:spPr>
        <p:txBody>
          <a:bodyPr wrap="square">
            <a:spAutoFit/>
          </a:bodyPr>
          <a:lstStyle/>
          <a:p>
            <a:pPr algn="ctr"/>
            <a:r>
              <a:rPr lang="zh-CN" altLang="en-US" sz="3200" b="1" spc="-150" dirty="0">
                <a:gradFill>
                  <a:gsLst>
                    <a:gs pos="0">
                      <a:srgbClr val="E81E17"/>
                    </a:gs>
                    <a:gs pos="62000">
                      <a:srgbClr val="B91D21"/>
                    </a:gs>
                    <a:gs pos="100000">
                      <a:srgbClr val="E81E17">
                        <a:lumMod val="75000"/>
                      </a:srgbClr>
                    </a:gs>
                  </a:gsLst>
                  <a:lin ang="5400000" scaled="1"/>
                </a:gradFill>
                <a:ea typeface="思源黑体 CN Bold" panose="020B0800000000000000" pitchFamily="34" charset="-122"/>
              </a:rPr>
              <a:t>从抗疫命运共同体到人类命运共同体</a:t>
            </a:r>
          </a:p>
        </p:txBody>
      </p:sp>
      <p:sp>
        <p:nvSpPr>
          <p:cNvPr id="26" name="文本框 25">
            <a:extLst>
              <a:ext uri="{FF2B5EF4-FFF2-40B4-BE49-F238E27FC236}">
                <a16:creationId xmlns:a16="http://schemas.microsoft.com/office/drawing/2014/main" id="{CAAAB8D5-6D80-42EC-B346-A4E6577BF882}"/>
              </a:ext>
            </a:extLst>
          </p:cNvPr>
          <p:cNvSpPr txBox="1"/>
          <p:nvPr/>
        </p:nvSpPr>
        <p:spPr>
          <a:xfrm>
            <a:off x="993104" y="5282376"/>
            <a:ext cx="6525296" cy="646331"/>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j-ea"/>
                <a:ea typeface="+mj-ea"/>
              </a:rPr>
              <a:t>中国率先向有需要的发展中国家提供疫苗，累计超过</a:t>
            </a:r>
            <a:r>
              <a:rPr lang="en-US" altLang="zh-CN" b="1" dirty="0">
                <a:latin typeface="+mj-ea"/>
                <a:ea typeface="+mj-ea"/>
              </a:rPr>
              <a:t>17</a:t>
            </a:r>
            <a:r>
              <a:rPr lang="zh-CN" altLang="en-US" b="1" dirty="0">
                <a:latin typeface="+mj-ea"/>
                <a:ea typeface="+mj-ea"/>
              </a:rPr>
              <a:t>亿剂疫苗和原液。</a:t>
            </a:r>
          </a:p>
        </p:txBody>
      </p:sp>
    </p:spTree>
    <p:extLst>
      <p:ext uri="{BB962C8B-B14F-4D97-AF65-F5344CB8AC3E}">
        <p14:creationId xmlns:p14="http://schemas.microsoft.com/office/powerpoint/2010/main" val="3927829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THINKCELLUNDODONOTDELETE" val="0"/>
  <p:tag name="ISLIDE.THEME" val="d5ecdf08-d12c-47c7-b194-0d7deca268cf"/>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8"/>
</p:tagLst>
</file>

<file path=ppt/tags/tag11.xml><?xml version="1.0" encoding="utf-8"?>
<p:tagLst xmlns:a="http://schemas.openxmlformats.org/drawingml/2006/main" xmlns:r="http://schemas.openxmlformats.org/officeDocument/2006/relationships" xmlns:p="http://schemas.openxmlformats.org/presentationml/2006/main">
  <p:tag name="PA" val="v5.2.8"/>
</p:tagLst>
</file>

<file path=ppt/tags/tag12.xml><?xml version="1.0" encoding="utf-8"?>
<p:tagLst xmlns:a="http://schemas.openxmlformats.org/drawingml/2006/main" xmlns:r="http://schemas.openxmlformats.org/officeDocument/2006/relationships" xmlns:p="http://schemas.openxmlformats.org/presentationml/2006/main">
  <p:tag name="PA" val="v5.2.8"/>
</p:tagLst>
</file>

<file path=ppt/tags/tag13.xml><?xml version="1.0" encoding="utf-8"?>
<p:tagLst xmlns:a="http://schemas.openxmlformats.org/drawingml/2006/main" xmlns:r="http://schemas.openxmlformats.org/officeDocument/2006/relationships" xmlns:p="http://schemas.openxmlformats.org/presentationml/2006/main">
  <p:tag name="PA" val="v5.2.8"/>
</p:tagLst>
</file>

<file path=ppt/tags/tag14.xml><?xml version="1.0" encoding="utf-8"?>
<p:tagLst xmlns:a="http://schemas.openxmlformats.org/drawingml/2006/main" xmlns:r="http://schemas.openxmlformats.org/officeDocument/2006/relationships" xmlns:p="http://schemas.openxmlformats.org/presentationml/2006/main">
  <p:tag name="PA" val="v5.2.8"/>
</p:tagLst>
</file>

<file path=ppt/tags/tag15.xml><?xml version="1.0" encoding="utf-8"?>
<p:tagLst xmlns:a="http://schemas.openxmlformats.org/drawingml/2006/main" xmlns:r="http://schemas.openxmlformats.org/officeDocument/2006/relationships" xmlns:p="http://schemas.openxmlformats.org/presentationml/2006/main">
  <p:tag name="PA" val="v5.2.8"/>
</p:tagLst>
</file>

<file path=ppt/tags/tag16.xml><?xml version="1.0" encoding="utf-8"?>
<p:tagLst xmlns:a="http://schemas.openxmlformats.org/drawingml/2006/main" xmlns:r="http://schemas.openxmlformats.org/officeDocument/2006/relationships" xmlns:p="http://schemas.openxmlformats.org/presentationml/2006/main">
  <p:tag name="PA" val="v5.2.8"/>
</p:tagLst>
</file>

<file path=ppt/tags/tag17.xml><?xml version="1.0" encoding="utf-8"?>
<p:tagLst xmlns:a="http://schemas.openxmlformats.org/drawingml/2006/main" xmlns:r="http://schemas.openxmlformats.org/officeDocument/2006/relationships" xmlns:p="http://schemas.openxmlformats.org/presentationml/2006/main">
  <p:tag name="PA" val="v5.2.8"/>
</p:tagLst>
</file>

<file path=ppt/tags/tag18.xml><?xml version="1.0" encoding="utf-8"?>
<p:tagLst xmlns:a="http://schemas.openxmlformats.org/drawingml/2006/main" xmlns:r="http://schemas.openxmlformats.org/officeDocument/2006/relationships" xmlns:p="http://schemas.openxmlformats.org/presentationml/2006/main">
  <p:tag name="PA" val="v5.2.8"/>
</p:tagLst>
</file>

<file path=ppt/tags/tag19.xml><?xml version="1.0" encoding="utf-8"?>
<p:tagLst xmlns:a="http://schemas.openxmlformats.org/drawingml/2006/main" xmlns:r="http://schemas.openxmlformats.org/officeDocument/2006/relationships" xmlns:p="http://schemas.openxmlformats.org/presentationml/2006/main">
  <p:tag name="PA" val="v5.2.8"/>
</p:tagLst>
</file>

<file path=ppt/tags/tag2.xml><?xml version="1.0" encoding="utf-8"?>
<p:tagLst xmlns:a="http://schemas.openxmlformats.org/drawingml/2006/main" xmlns:r="http://schemas.openxmlformats.org/officeDocument/2006/relationships" xmlns:p="http://schemas.openxmlformats.org/presentationml/2006/main">
  <p:tag name="PA" val="v5.2.8"/>
</p:tagLst>
</file>

<file path=ppt/tags/tag20.xml><?xml version="1.0" encoding="utf-8"?>
<p:tagLst xmlns:a="http://schemas.openxmlformats.org/drawingml/2006/main" xmlns:r="http://schemas.openxmlformats.org/officeDocument/2006/relationships" xmlns:p="http://schemas.openxmlformats.org/presentationml/2006/main">
  <p:tag name="PA" val="v5.2.8"/>
</p:tagLst>
</file>

<file path=ppt/tags/tag21.xml><?xml version="1.0" encoding="utf-8"?>
<p:tagLst xmlns:a="http://schemas.openxmlformats.org/drawingml/2006/main" xmlns:r="http://schemas.openxmlformats.org/officeDocument/2006/relationships" xmlns:p="http://schemas.openxmlformats.org/presentationml/2006/main">
  <p:tag name="PA" val="v5.2.8"/>
</p:tagLst>
</file>

<file path=ppt/tags/tag22.xml><?xml version="1.0" encoding="utf-8"?>
<p:tagLst xmlns:a="http://schemas.openxmlformats.org/drawingml/2006/main" xmlns:r="http://schemas.openxmlformats.org/officeDocument/2006/relationships" xmlns:p="http://schemas.openxmlformats.org/presentationml/2006/main">
  <p:tag name="PA" val="v5.2.8"/>
</p:tagLst>
</file>

<file path=ppt/tags/tag23.xml><?xml version="1.0" encoding="utf-8"?>
<p:tagLst xmlns:a="http://schemas.openxmlformats.org/drawingml/2006/main" xmlns:r="http://schemas.openxmlformats.org/officeDocument/2006/relationships" xmlns:p="http://schemas.openxmlformats.org/presentationml/2006/main">
  <p:tag name="PA" val="v5.2.8"/>
</p:tagLst>
</file>

<file path=ppt/tags/tag24.xml><?xml version="1.0" encoding="utf-8"?>
<p:tagLst xmlns:a="http://schemas.openxmlformats.org/drawingml/2006/main" xmlns:r="http://schemas.openxmlformats.org/officeDocument/2006/relationships" xmlns:p="http://schemas.openxmlformats.org/presentationml/2006/main">
  <p:tag name="PA" val="v5.2.8"/>
</p:tagLst>
</file>

<file path=ppt/tags/tag25.xml><?xml version="1.0" encoding="utf-8"?>
<p:tagLst xmlns:a="http://schemas.openxmlformats.org/drawingml/2006/main" xmlns:r="http://schemas.openxmlformats.org/officeDocument/2006/relationships" xmlns:p="http://schemas.openxmlformats.org/presentationml/2006/main">
  <p:tag name="PA" val="v5.2.8"/>
</p:tagLst>
</file>

<file path=ppt/tags/tag26.xml><?xml version="1.0" encoding="utf-8"?>
<p:tagLst xmlns:a="http://schemas.openxmlformats.org/drawingml/2006/main" xmlns:r="http://schemas.openxmlformats.org/officeDocument/2006/relationships" xmlns:p="http://schemas.openxmlformats.org/presentationml/2006/main">
  <p:tag name="PA" val="v5.2.8"/>
</p:tagLst>
</file>

<file path=ppt/tags/tag27.xml><?xml version="1.0" encoding="utf-8"?>
<p:tagLst xmlns:a="http://schemas.openxmlformats.org/drawingml/2006/main" xmlns:r="http://schemas.openxmlformats.org/officeDocument/2006/relationships" xmlns:p="http://schemas.openxmlformats.org/presentationml/2006/main">
  <p:tag name="PA" val="v5.2.8"/>
</p:tagLst>
</file>

<file path=ppt/tags/tag28.xml><?xml version="1.0" encoding="utf-8"?>
<p:tagLst xmlns:a="http://schemas.openxmlformats.org/drawingml/2006/main" xmlns:r="http://schemas.openxmlformats.org/officeDocument/2006/relationships" xmlns:p="http://schemas.openxmlformats.org/presentationml/2006/main">
  <p:tag name="PA" val="v5.2.8"/>
</p:tagLst>
</file>

<file path=ppt/tags/tag29.xml><?xml version="1.0" encoding="utf-8"?>
<p:tagLst xmlns:a="http://schemas.openxmlformats.org/drawingml/2006/main" xmlns:r="http://schemas.openxmlformats.org/officeDocument/2006/relationships" xmlns:p="http://schemas.openxmlformats.org/presentationml/2006/main">
  <p:tag name="PA" val="v5.2.8"/>
</p:tagLst>
</file>

<file path=ppt/tags/tag3.xml><?xml version="1.0" encoding="utf-8"?>
<p:tagLst xmlns:a="http://schemas.openxmlformats.org/drawingml/2006/main" xmlns:r="http://schemas.openxmlformats.org/officeDocument/2006/relationships" xmlns:p="http://schemas.openxmlformats.org/presentationml/2006/main">
  <p:tag name="PA" val="v5.2.8"/>
</p:tagLst>
</file>

<file path=ppt/tags/tag30.xml><?xml version="1.0" encoding="utf-8"?>
<p:tagLst xmlns:a="http://schemas.openxmlformats.org/drawingml/2006/main" xmlns:r="http://schemas.openxmlformats.org/officeDocument/2006/relationships" xmlns:p="http://schemas.openxmlformats.org/presentationml/2006/main">
  <p:tag name="PA" val="v5.2.8"/>
</p:tagLst>
</file>

<file path=ppt/tags/tag31.xml><?xml version="1.0" encoding="utf-8"?>
<p:tagLst xmlns:a="http://schemas.openxmlformats.org/drawingml/2006/main" xmlns:r="http://schemas.openxmlformats.org/officeDocument/2006/relationships" xmlns:p="http://schemas.openxmlformats.org/presentationml/2006/main">
  <p:tag name="PA" val="v5.2.8"/>
</p:tagLst>
</file>

<file path=ppt/tags/tag32.xml><?xml version="1.0" encoding="utf-8"?>
<p:tagLst xmlns:a="http://schemas.openxmlformats.org/drawingml/2006/main" xmlns:r="http://schemas.openxmlformats.org/officeDocument/2006/relationships" xmlns:p="http://schemas.openxmlformats.org/presentationml/2006/main">
  <p:tag name="PA" val="v5.2.8"/>
</p:tagLst>
</file>

<file path=ppt/tags/tag33.xml><?xml version="1.0" encoding="utf-8"?>
<p:tagLst xmlns:a="http://schemas.openxmlformats.org/drawingml/2006/main" xmlns:r="http://schemas.openxmlformats.org/officeDocument/2006/relationships" xmlns:p="http://schemas.openxmlformats.org/presentationml/2006/main">
  <p:tag name="PA" val="v5.2.8"/>
</p:tagLst>
</file>

<file path=ppt/tags/tag34.xml><?xml version="1.0" encoding="utf-8"?>
<p:tagLst xmlns:a="http://schemas.openxmlformats.org/drawingml/2006/main" xmlns:r="http://schemas.openxmlformats.org/officeDocument/2006/relationships" xmlns:p="http://schemas.openxmlformats.org/presentationml/2006/main">
  <p:tag name="PA" val="v5.2.8"/>
</p:tagLst>
</file>

<file path=ppt/tags/tag35.xml><?xml version="1.0" encoding="utf-8"?>
<p:tagLst xmlns:a="http://schemas.openxmlformats.org/drawingml/2006/main" xmlns:r="http://schemas.openxmlformats.org/officeDocument/2006/relationships" xmlns:p="http://schemas.openxmlformats.org/presentationml/2006/main">
  <p:tag name="PA" val="v5.2.8"/>
</p:tagLst>
</file>

<file path=ppt/tags/tag36.xml><?xml version="1.0" encoding="utf-8"?>
<p:tagLst xmlns:a="http://schemas.openxmlformats.org/drawingml/2006/main" xmlns:r="http://schemas.openxmlformats.org/officeDocument/2006/relationships" xmlns:p="http://schemas.openxmlformats.org/presentationml/2006/main">
  <p:tag name="PA" val="v5.2.8"/>
</p:tagLst>
</file>

<file path=ppt/tags/tag37.xml><?xml version="1.0" encoding="utf-8"?>
<p:tagLst xmlns:a="http://schemas.openxmlformats.org/drawingml/2006/main" xmlns:r="http://schemas.openxmlformats.org/officeDocument/2006/relationships" xmlns:p="http://schemas.openxmlformats.org/presentationml/2006/main">
  <p:tag name="PA" val="v5.2.8"/>
</p:tagLst>
</file>

<file path=ppt/tags/tag38.xml><?xml version="1.0" encoding="utf-8"?>
<p:tagLst xmlns:a="http://schemas.openxmlformats.org/drawingml/2006/main" xmlns:r="http://schemas.openxmlformats.org/officeDocument/2006/relationships" xmlns:p="http://schemas.openxmlformats.org/presentationml/2006/main">
  <p:tag name="PA" val="v5.2.8"/>
</p:tagLst>
</file>

<file path=ppt/tags/tag39.xml><?xml version="1.0" encoding="utf-8"?>
<p:tagLst xmlns:a="http://schemas.openxmlformats.org/drawingml/2006/main" xmlns:r="http://schemas.openxmlformats.org/officeDocument/2006/relationships" xmlns:p="http://schemas.openxmlformats.org/presentationml/2006/main">
  <p:tag name="PA" val="v5.2.8"/>
</p:tagLst>
</file>

<file path=ppt/tags/tag4.xml><?xml version="1.0" encoding="utf-8"?>
<p:tagLst xmlns:a="http://schemas.openxmlformats.org/drawingml/2006/main" xmlns:r="http://schemas.openxmlformats.org/officeDocument/2006/relationships" xmlns:p="http://schemas.openxmlformats.org/presentationml/2006/main">
  <p:tag name="PA" val="v5.2.8"/>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PA" val="v5.2.5"/>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PA" val="v5.2.5"/>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PA" val="v5.2.8"/>
</p:tagLst>
</file>

<file path=ppt/tags/tag46.xml><?xml version="1.0" encoding="utf-8"?>
<p:tagLst xmlns:a="http://schemas.openxmlformats.org/drawingml/2006/main" xmlns:r="http://schemas.openxmlformats.org/officeDocument/2006/relationships" xmlns:p="http://schemas.openxmlformats.org/presentationml/2006/main">
  <p:tag name="PA" val="v5.2.8"/>
</p:tagLst>
</file>

<file path=ppt/tags/tag47.xml><?xml version="1.0" encoding="utf-8"?>
<p:tagLst xmlns:a="http://schemas.openxmlformats.org/drawingml/2006/main" xmlns:r="http://schemas.openxmlformats.org/officeDocument/2006/relationships" xmlns:p="http://schemas.openxmlformats.org/presentationml/2006/main">
  <p:tag name="PA" val="v5.2.8"/>
</p:tagLst>
</file>

<file path=ppt/tags/tag48.xml><?xml version="1.0" encoding="utf-8"?>
<p:tagLst xmlns:a="http://schemas.openxmlformats.org/drawingml/2006/main" xmlns:r="http://schemas.openxmlformats.org/officeDocument/2006/relationships" xmlns:p="http://schemas.openxmlformats.org/presentationml/2006/main">
  <p:tag name="PA" val="v5.2.8"/>
</p:tagLst>
</file>

<file path=ppt/tags/tag5.xml><?xml version="1.0" encoding="utf-8"?>
<p:tagLst xmlns:a="http://schemas.openxmlformats.org/drawingml/2006/main" xmlns:r="http://schemas.openxmlformats.org/officeDocument/2006/relationships" xmlns:p="http://schemas.openxmlformats.org/presentationml/2006/main">
  <p:tag name="PA" val="v5.2.8"/>
</p:tagLst>
</file>

<file path=ppt/tags/tag6.xml><?xml version="1.0" encoding="utf-8"?>
<p:tagLst xmlns:a="http://schemas.openxmlformats.org/drawingml/2006/main" xmlns:r="http://schemas.openxmlformats.org/officeDocument/2006/relationships" xmlns:p="http://schemas.openxmlformats.org/presentationml/2006/main">
  <p:tag name="PA" val="v5.2.8"/>
</p:tagLst>
</file>

<file path=ppt/tags/tag7.xml><?xml version="1.0" encoding="utf-8"?>
<p:tagLst xmlns:a="http://schemas.openxmlformats.org/drawingml/2006/main" xmlns:r="http://schemas.openxmlformats.org/officeDocument/2006/relationships" xmlns:p="http://schemas.openxmlformats.org/presentationml/2006/main">
  <p:tag name="PA" val="v5.2.8"/>
</p:tagLst>
</file>

<file path=ppt/tags/tag8.xml><?xml version="1.0" encoding="utf-8"?>
<p:tagLst xmlns:a="http://schemas.openxmlformats.org/drawingml/2006/main" xmlns:r="http://schemas.openxmlformats.org/officeDocument/2006/relationships" xmlns:p="http://schemas.openxmlformats.org/presentationml/2006/main">
  <p:tag name="PA" val="v5.2.8"/>
</p:tagLst>
</file>

<file path=ppt/tags/tag9.xml><?xml version="1.0" encoding="utf-8"?>
<p:tagLst xmlns:a="http://schemas.openxmlformats.org/drawingml/2006/main" xmlns:r="http://schemas.openxmlformats.org/officeDocument/2006/relationships" xmlns:p="http://schemas.openxmlformats.org/presentationml/2006/main">
  <p:tag name="PA" val="v5.2.8"/>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B91D21"/>
      </a:accent1>
      <a:accent2>
        <a:srgbClr val="E81E17"/>
      </a:accent2>
      <a:accent3>
        <a:srgbClr val="C8B1D1"/>
      </a:accent3>
      <a:accent4>
        <a:srgbClr val="F8DCE9"/>
      </a:accent4>
      <a:accent5>
        <a:srgbClr val="A4ABD1"/>
      </a:accent5>
      <a:accent6>
        <a:srgbClr val="FCC826"/>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500</TotalTime>
  <Words>2069</Words>
  <Application>Microsoft Office PowerPoint</Application>
  <PresentationFormat>宽屏</PresentationFormat>
  <Paragraphs>133</Paragraphs>
  <Slides>20</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-apple-system</vt:lpstr>
      <vt:lpstr>Helvetica Neue</vt:lpstr>
      <vt:lpstr>方正粗黑宋简体</vt:lpstr>
      <vt:lpstr>楷体</vt:lpstr>
      <vt:lpstr>思源黑体 CN Bold</vt:lpstr>
      <vt:lpstr>微软雅黑</vt:lpstr>
      <vt:lpstr>字魂110号-武林江湖体</vt:lpstr>
      <vt:lpstr>字魂58号-创中黑-Regular</vt:lpstr>
      <vt:lpstr>字魂59号-创粗黑</vt:lpstr>
      <vt:lpstr>Arial</vt:lpstr>
      <vt:lpstr>Calibri</vt:lpstr>
      <vt:lpstr>Wingdings</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1119346121@qq.com</cp:lastModifiedBy>
  <cp:revision>197</cp:revision>
  <cp:lastPrinted>2018-12-25T16:00:00Z</cp:lastPrinted>
  <dcterms:created xsi:type="dcterms:W3CDTF">2018-12-25T16:00:00Z</dcterms:created>
  <dcterms:modified xsi:type="dcterms:W3CDTF">2021-11-23T18:19:44Z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